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88" r:id="rId1"/>
    <p:sldMasterId id="2147483901" r:id="rId2"/>
    <p:sldMasterId id="2147483915" r:id="rId3"/>
    <p:sldMasterId id="2147483927" r:id="rId4"/>
  </p:sldMasterIdLst>
  <p:notesMasterIdLst>
    <p:notesMasterId r:id="rId25"/>
  </p:notesMasterIdLst>
  <p:handoutMasterIdLst>
    <p:handoutMasterId r:id="rId26"/>
  </p:handoutMasterIdLst>
  <p:sldIdLst>
    <p:sldId id="335" r:id="rId5"/>
    <p:sldId id="758" r:id="rId6"/>
    <p:sldId id="759" r:id="rId7"/>
    <p:sldId id="760" r:id="rId8"/>
    <p:sldId id="776" r:id="rId9"/>
    <p:sldId id="764" r:id="rId10"/>
    <p:sldId id="761" r:id="rId11"/>
    <p:sldId id="762" r:id="rId12"/>
    <p:sldId id="766" r:id="rId13"/>
    <p:sldId id="767" r:id="rId14"/>
    <p:sldId id="768" r:id="rId15"/>
    <p:sldId id="777" r:id="rId16"/>
    <p:sldId id="769" r:id="rId17"/>
    <p:sldId id="770" r:id="rId18"/>
    <p:sldId id="771" r:id="rId19"/>
    <p:sldId id="772" r:id="rId20"/>
    <p:sldId id="775" r:id="rId21"/>
    <p:sldId id="773" r:id="rId22"/>
    <p:sldId id="774" r:id="rId23"/>
    <p:sldId id="765" r:id="rId24"/>
  </p:sldIdLst>
  <p:sldSz cx="9144000" cy="6858000" type="screen4x3"/>
  <p:notesSz cx="6735763" cy="98663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82" autoAdjust="0"/>
    <p:restoredTop sz="92349" autoAdjust="0"/>
  </p:normalViewPr>
  <p:slideViewPr>
    <p:cSldViewPr>
      <p:cViewPr varScale="1">
        <p:scale>
          <a:sx n="68" d="100"/>
          <a:sy n="68" d="100"/>
        </p:scale>
        <p:origin x="-1230" y="-90"/>
      </p:cViewPr>
      <p:guideLst>
        <p:guide orient="horz" pos="2160"/>
        <p:guide pos="2880"/>
      </p:guideLst>
    </p:cSldViewPr>
  </p:slideViewPr>
  <p:outlineViewPr>
    <p:cViewPr>
      <p:scale>
        <a:sx n="33" d="100"/>
        <a:sy n="33" d="100"/>
      </p:scale>
      <p:origin x="0" y="2304"/>
    </p:cViewPr>
  </p:outlineViewPr>
  <p:notesTextViewPr>
    <p:cViewPr>
      <p:scale>
        <a:sx n="100" d="100"/>
        <a:sy n="100" d="100"/>
      </p:scale>
      <p:origin x="0" y="0"/>
    </p:cViewPr>
  </p:notesTextViewPr>
  <p:sorterViewPr>
    <p:cViewPr>
      <p:scale>
        <a:sx n="140" d="100"/>
        <a:sy n="140" d="100"/>
      </p:scale>
      <p:origin x="0" y="-237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D00637B5-3D98-294F-B0F7-26CE8DB3DE98}"/>
              </a:ext>
            </a:extLst>
          </p:cNvPr>
          <p:cNvSpPr>
            <a:spLocks noGrp="1"/>
          </p:cNvSpPr>
          <p:nvPr>
            <p:ph type="hdr" sz="quarter"/>
          </p:nvPr>
        </p:nvSpPr>
        <p:spPr>
          <a:xfrm>
            <a:off x="0" y="0"/>
            <a:ext cx="2919413" cy="492125"/>
          </a:xfrm>
          <a:prstGeom prst="rect">
            <a:avLst/>
          </a:prstGeom>
        </p:spPr>
        <p:txBody>
          <a:bodyPr vert="horz" wrap="square" lIns="90334" tIns="45167" rIns="90334" bIns="45167"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vi-VN"/>
          </a:p>
        </p:txBody>
      </p:sp>
      <p:sp>
        <p:nvSpPr>
          <p:cNvPr id="3" name="Date Placeholder 2">
            <a:extLst>
              <a:ext uri="{FF2B5EF4-FFF2-40B4-BE49-F238E27FC236}">
                <a16:creationId xmlns="" xmlns:a16="http://schemas.microsoft.com/office/drawing/2014/main" id="{6F610335-15BB-484A-807A-9506DB94C38B}"/>
              </a:ext>
            </a:extLst>
          </p:cNvPr>
          <p:cNvSpPr>
            <a:spLocks noGrp="1"/>
          </p:cNvSpPr>
          <p:nvPr>
            <p:ph type="dt" sz="quarter" idx="1"/>
          </p:nvPr>
        </p:nvSpPr>
        <p:spPr>
          <a:xfrm>
            <a:off x="3814763" y="0"/>
            <a:ext cx="2919412" cy="492125"/>
          </a:xfrm>
          <a:prstGeom prst="rect">
            <a:avLst/>
          </a:prstGeom>
        </p:spPr>
        <p:txBody>
          <a:bodyPr vert="horz" wrap="square" lIns="90334" tIns="45167" rIns="90334" bIns="45167" numCol="1" anchor="t" anchorCtr="0" compatLnSpc="1">
            <a:prstTxWarp prst="textNoShape">
              <a:avLst/>
            </a:prstTxWarp>
          </a:bodyPr>
          <a:lstStyle>
            <a:lvl1pPr algn="r" eaLnBrk="1" hangingPunct="1">
              <a:defRPr sz="1200">
                <a:latin typeface="Arial" panose="020B0604020202020204" pitchFamily="34" charset="0"/>
              </a:defRPr>
            </a:lvl1pPr>
          </a:lstStyle>
          <a:p>
            <a:pPr>
              <a:defRPr/>
            </a:pPr>
            <a:fld id="{F20C616E-CB54-DA43-A7ED-28C9485746A5}" type="datetimeFigureOut">
              <a:rPr lang="vi-VN"/>
              <a:pPr>
                <a:defRPr/>
              </a:pPr>
              <a:t>18/07/2021</a:t>
            </a:fld>
            <a:endParaRPr lang="vi-VN"/>
          </a:p>
        </p:txBody>
      </p:sp>
      <p:sp>
        <p:nvSpPr>
          <p:cNvPr id="4" name="Footer Placeholder 3">
            <a:extLst>
              <a:ext uri="{FF2B5EF4-FFF2-40B4-BE49-F238E27FC236}">
                <a16:creationId xmlns="" xmlns:a16="http://schemas.microsoft.com/office/drawing/2014/main" id="{7DE40CDD-360E-C64B-97BD-C76EFF90A4CC}"/>
              </a:ext>
            </a:extLst>
          </p:cNvPr>
          <p:cNvSpPr>
            <a:spLocks noGrp="1"/>
          </p:cNvSpPr>
          <p:nvPr>
            <p:ph type="ftr" sz="quarter" idx="2"/>
          </p:nvPr>
        </p:nvSpPr>
        <p:spPr>
          <a:xfrm>
            <a:off x="0" y="9372600"/>
            <a:ext cx="2919413" cy="492125"/>
          </a:xfrm>
          <a:prstGeom prst="rect">
            <a:avLst/>
          </a:prstGeom>
        </p:spPr>
        <p:txBody>
          <a:bodyPr vert="horz" wrap="square" lIns="90334" tIns="45167" rIns="90334" bIns="45167"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vi-VN"/>
          </a:p>
        </p:txBody>
      </p:sp>
      <p:sp>
        <p:nvSpPr>
          <p:cNvPr id="5" name="Slide Number Placeholder 4">
            <a:extLst>
              <a:ext uri="{FF2B5EF4-FFF2-40B4-BE49-F238E27FC236}">
                <a16:creationId xmlns="" xmlns:a16="http://schemas.microsoft.com/office/drawing/2014/main" id="{94CFCFC8-9930-7249-BDB9-348D2660F9B8}"/>
              </a:ext>
            </a:extLst>
          </p:cNvPr>
          <p:cNvSpPr>
            <a:spLocks noGrp="1"/>
          </p:cNvSpPr>
          <p:nvPr>
            <p:ph type="sldNum" sz="quarter" idx="3"/>
          </p:nvPr>
        </p:nvSpPr>
        <p:spPr>
          <a:xfrm>
            <a:off x="3814763" y="9372600"/>
            <a:ext cx="2919412" cy="492125"/>
          </a:xfrm>
          <a:prstGeom prst="rect">
            <a:avLst/>
          </a:prstGeom>
        </p:spPr>
        <p:txBody>
          <a:bodyPr vert="horz" wrap="square" lIns="90334" tIns="45167" rIns="90334" bIns="45167" numCol="1" anchor="b" anchorCtr="0" compatLnSpc="1">
            <a:prstTxWarp prst="textNoShape">
              <a:avLst/>
            </a:prstTxWarp>
          </a:bodyPr>
          <a:lstStyle>
            <a:lvl1pPr algn="r" eaLnBrk="1" hangingPunct="1">
              <a:defRPr sz="1200"/>
            </a:lvl1pPr>
          </a:lstStyle>
          <a:p>
            <a:fld id="{81093778-C58D-474E-A6EB-4E86FA563223}" type="slidenum">
              <a:rPr lang="vi-VN" altLang="vi-VN"/>
              <a:pPr/>
              <a:t>‹#›</a:t>
            </a:fld>
            <a:endParaRPr lang="vi-VN" altLang="vi-VN"/>
          </a:p>
        </p:txBody>
      </p:sp>
    </p:spTree>
    <p:extLst>
      <p:ext uri="{BB962C8B-B14F-4D97-AF65-F5344CB8AC3E}">
        <p14:creationId xmlns:p14="http://schemas.microsoft.com/office/powerpoint/2010/main" val="615314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2FFCC07-945F-C44F-8DB2-B83D1538DB7B}"/>
              </a:ext>
            </a:extLst>
          </p:cNvPr>
          <p:cNvSpPr>
            <a:spLocks noGrp="1"/>
          </p:cNvSpPr>
          <p:nvPr>
            <p:ph type="hdr" sz="quarter"/>
          </p:nvPr>
        </p:nvSpPr>
        <p:spPr>
          <a:xfrm>
            <a:off x="0" y="0"/>
            <a:ext cx="2919413" cy="492125"/>
          </a:xfrm>
          <a:prstGeom prst="rect">
            <a:avLst/>
          </a:prstGeom>
        </p:spPr>
        <p:txBody>
          <a:bodyPr vert="horz" wrap="square" lIns="90334" tIns="45167" rIns="90334" bIns="45167"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vi-VN"/>
          </a:p>
        </p:txBody>
      </p:sp>
      <p:sp>
        <p:nvSpPr>
          <p:cNvPr id="3" name="Date Placeholder 2">
            <a:extLst>
              <a:ext uri="{FF2B5EF4-FFF2-40B4-BE49-F238E27FC236}">
                <a16:creationId xmlns="" xmlns:a16="http://schemas.microsoft.com/office/drawing/2014/main" id="{7EF6EC15-48FA-BE4E-816B-6BDD8397B9A9}"/>
              </a:ext>
            </a:extLst>
          </p:cNvPr>
          <p:cNvSpPr>
            <a:spLocks noGrp="1"/>
          </p:cNvSpPr>
          <p:nvPr>
            <p:ph type="dt" idx="1"/>
          </p:nvPr>
        </p:nvSpPr>
        <p:spPr>
          <a:xfrm>
            <a:off x="3814763" y="0"/>
            <a:ext cx="2919412" cy="492125"/>
          </a:xfrm>
          <a:prstGeom prst="rect">
            <a:avLst/>
          </a:prstGeom>
        </p:spPr>
        <p:txBody>
          <a:bodyPr vert="horz" wrap="square" lIns="90334" tIns="45167" rIns="90334" bIns="45167" numCol="1" anchor="t" anchorCtr="0" compatLnSpc="1">
            <a:prstTxWarp prst="textNoShape">
              <a:avLst/>
            </a:prstTxWarp>
          </a:bodyPr>
          <a:lstStyle>
            <a:lvl1pPr algn="r" eaLnBrk="1" hangingPunct="1">
              <a:defRPr sz="1200">
                <a:latin typeface="Arial" panose="020B0604020202020204" pitchFamily="34" charset="0"/>
              </a:defRPr>
            </a:lvl1pPr>
          </a:lstStyle>
          <a:p>
            <a:pPr>
              <a:defRPr/>
            </a:pPr>
            <a:fld id="{1CBEA4E6-1680-B743-AED4-9C6B72D59FED}" type="datetimeFigureOut">
              <a:rPr lang="vi-VN"/>
              <a:pPr>
                <a:defRPr/>
              </a:pPr>
              <a:t>18/07/2021</a:t>
            </a:fld>
            <a:endParaRPr lang="vi-VN"/>
          </a:p>
        </p:txBody>
      </p:sp>
      <p:sp>
        <p:nvSpPr>
          <p:cNvPr id="4" name="Slide Image Placeholder 3">
            <a:extLst>
              <a:ext uri="{FF2B5EF4-FFF2-40B4-BE49-F238E27FC236}">
                <a16:creationId xmlns="" xmlns:a16="http://schemas.microsoft.com/office/drawing/2014/main" id="{3F26E2C6-3859-4946-A845-5395165AD811}"/>
              </a:ext>
            </a:extLst>
          </p:cNvPr>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334" tIns="45167" rIns="90334" bIns="45167" rtlCol="0" anchor="ctr"/>
          <a:lstStyle/>
          <a:p>
            <a:pPr lvl="0"/>
            <a:endParaRPr lang="vi-VN" noProof="0"/>
          </a:p>
        </p:txBody>
      </p:sp>
      <p:sp>
        <p:nvSpPr>
          <p:cNvPr id="5" name="Notes Placeholder 4">
            <a:extLst>
              <a:ext uri="{FF2B5EF4-FFF2-40B4-BE49-F238E27FC236}">
                <a16:creationId xmlns="" xmlns:a16="http://schemas.microsoft.com/office/drawing/2014/main" id="{419A83DF-84B9-2F47-9FAA-E835398B4261}"/>
              </a:ext>
            </a:extLst>
          </p:cNvPr>
          <p:cNvSpPr>
            <a:spLocks noGrp="1"/>
          </p:cNvSpPr>
          <p:nvPr>
            <p:ph type="body" sz="quarter" idx="3"/>
          </p:nvPr>
        </p:nvSpPr>
        <p:spPr>
          <a:xfrm>
            <a:off x="673100" y="4686300"/>
            <a:ext cx="5389563" cy="4440238"/>
          </a:xfrm>
          <a:prstGeom prst="rect">
            <a:avLst/>
          </a:prstGeom>
        </p:spPr>
        <p:txBody>
          <a:bodyPr vert="horz" wrap="square" lIns="90334" tIns="45167" rIns="90334" bIns="4516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vi-VN" noProof="0"/>
          </a:p>
        </p:txBody>
      </p:sp>
      <p:sp>
        <p:nvSpPr>
          <p:cNvPr id="6" name="Footer Placeholder 5">
            <a:extLst>
              <a:ext uri="{FF2B5EF4-FFF2-40B4-BE49-F238E27FC236}">
                <a16:creationId xmlns="" xmlns:a16="http://schemas.microsoft.com/office/drawing/2014/main" id="{62A8309B-A9A4-B245-842A-0E3B5FC49601}"/>
              </a:ext>
            </a:extLst>
          </p:cNvPr>
          <p:cNvSpPr>
            <a:spLocks noGrp="1"/>
          </p:cNvSpPr>
          <p:nvPr>
            <p:ph type="ftr" sz="quarter" idx="4"/>
          </p:nvPr>
        </p:nvSpPr>
        <p:spPr>
          <a:xfrm>
            <a:off x="0" y="9372600"/>
            <a:ext cx="2919413" cy="492125"/>
          </a:xfrm>
          <a:prstGeom prst="rect">
            <a:avLst/>
          </a:prstGeom>
        </p:spPr>
        <p:txBody>
          <a:bodyPr vert="horz" wrap="square" lIns="90334" tIns="45167" rIns="90334" bIns="45167"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vi-VN"/>
          </a:p>
        </p:txBody>
      </p:sp>
      <p:sp>
        <p:nvSpPr>
          <p:cNvPr id="7" name="Slide Number Placeholder 6">
            <a:extLst>
              <a:ext uri="{FF2B5EF4-FFF2-40B4-BE49-F238E27FC236}">
                <a16:creationId xmlns="" xmlns:a16="http://schemas.microsoft.com/office/drawing/2014/main" id="{CA3A208A-4258-154A-A417-6145CBB8CDC0}"/>
              </a:ext>
            </a:extLst>
          </p:cNvPr>
          <p:cNvSpPr>
            <a:spLocks noGrp="1"/>
          </p:cNvSpPr>
          <p:nvPr>
            <p:ph type="sldNum" sz="quarter" idx="5"/>
          </p:nvPr>
        </p:nvSpPr>
        <p:spPr>
          <a:xfrm>
            <a:off x="3814763" y="9372600"/>
            <a:ext cx="2919412" cy="492125"/>
          </a:xfrm>
          <a:prstGeom prst="rect">
            <a:avLst/>
          </a:prstGeom>
        </p:spPr>
        <p:txBody>
          <a:bodyPr vert="horz" wrap="square" lIns="90334" tIns="45167" rIns="90334" bIns="45167" numCol="1" anchor="b" anchorCtr="0" compatLnSpc="1">
            <a:prstTxWarp prst="textNoShape">
              <a:avLst/>
            </a:prstTxWarp>
          </a:bodyPr>
          <a:lstStyle>
            <a:lvl1pPr algn="r" eaLnBrk="1" hangingPunct="1">
              <a:defRPr sz="1200"/>
            </a:lvl1pPr>
          </a:lstStyle>
          <a:p>
            <a:fld id="{16677B2C-3286-4B47-B531-1036B698811C}" type="slidenum">
              <a:rPr lang="vi-VN" altLang="vi-VN"/>
              <a:pPr/>
              <a:t>‹#›</a:t>
            </a:fld>
            <a:endParaRPr lang="vi-VN" altLang="vi-VN"/>
          </a:p>
        </p:txBody>
      </p:sp>
    </p:spTree>
    <p:extLst>
      <p:ext uri="{BB962C8B-B14F-4D97-AF65-F5344CB8AC3E}">
        <p14:creationId xmlns:p14="http://schemas.microsoft.com/office/powerpoint/2010/main" val="2898022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10</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11</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12</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13</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14</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15</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16</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17</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18</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19</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2</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20</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3</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4</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5</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6</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7</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8</a:t>
            </a:fld>
            <a:endParaRPr lang="vi-VN" altLang="vi-VN"/>
          </a:p>
        </p:txBody>
      </p:sp>
    </p:spTree>
    <p:extLst>
      <p:ext uri="{BB962C8B-B14F-4D97-AF65-F5344CB8AC3E}">
        <p14:creationId xmlns:p14="http://schemas.microsoft.com/office/powerpoint/2010/main" val="898116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6677B2C-3286-4B47-B531-1036B698811C}" type="slidenum">
              <a:rPr lang="vi-VN" altLang="vi-VN"/>
              <a:pPr/>
              <a:t>9</a:t>
            </a:fld>
            <a:endParaRPr lang="vi-VN" altLang="vi-VN"/>
          </a:p>
        </p:txBody>
      </p:sp>
    </p:spTree>
    <p:extLst>
      <p:ext uri="{BB962C8B-B14F-4D97-AF65-F5344CB8AC3E}">
        <p14:creationId xmlns:p14="http://schemas.microsoft.com/office/powerpoint/2010/main" val="898116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 xmlns:a16="http://schemas.microsoft.com/office/drawing/2014/main" id="{4D605B2C-65E9-E147-9778-929EB58FE1DA}"/>
              </a:ext>
            </a:extLst>
          </p:cNvPr>
          <p:cNvGrpSpPr>
            <a:grpSpLocks/>
          </p:cNvGrpSpPr>
          <p:nvPr/>
        </p:nvGrpSpPr>
        <p:grpSpPr bwMode="auto">
          <a:xfrm>
            <a:off x="-3222625" y="304800"/>
            <a:ext cx="11909425" cy="4724400"/>
            <a:chOff x="-2030" y="192"/>
            <a:chExt cx="7502" cy="2976"/>
          </a:xfrm>
        </p:grpSpPr>
        <p:sp>
          <p:nvSpPr>
            <p:cNvPr id="5" name="Line 3">
              <a:extLst>
                <a:ext uri="{FF2B5EF4-FFF2-40B4-BE49-F238E27FC236}">
                  <a16:creationId xmlns="" xmlns:a16="http://schemas.microsoft.com/office/drawing/2014/main" id="{44F256DF-88BC-2345-BCE0-9ABAD095F801}"/>
                </a:ext>
              </a:extLst>
            </p:cNvPr>
            <p:cNvSpPr>
              <a:spLocks noChangeShapeType="1"/>
            </p:cNvSpPr>
            <p:nvPr/>
          </p:nvSpPr>
          <p:spPr bwMode="auto">
            <a:xfrm>
              <a:off x="912" y="1584"/>
              <a:ext cx="45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6" name="AutoShape 4">
              <a:extLst>
                <a:ext uri="{FF2B5EF4-FFF2-40B4-BE49-F238E27FC236}">
                  <a16:creationId xmlns="" xmlns:a16="http://schemas.microsoft.com/office/drawing/2014/main" id="{59199756-8DB7-E642-AAE9-09B48C08326B}"/>
                </a:ext>
              </a:extLst>
            </p:cNvPr>
            <p:cNvSpPr>
              <a:spLocks noChangeArrowheads="1"/>
            </p:cNvSpPr>
            <p:nvPr/>
          </p:nvSpPr>
          <p:spPr bwMode="auto">
            <a:xfrm>
              <a:off x="-1584" y="864"/>
              <a:ext cx="2304" cy="230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7" name="AutoShape 5">
              <a:extLst>
                <a:ext uri="{FF2B5EF4-FFF2-40B4-BE49-F238E27FC236}">
                  <a16:creationId xmlns="" xmlns:a16="http://schemas.microsoft.com/office/drawing/2014/main" id="{305151A2-4A1F-0040-8521-225D67085EE3}"/>
                </a:ext>
              </a:extLst>
            </p:cNvPr>
            <p:cNvSpPr>
              <a:spLocks noChangeArrowheads="1"/>
            </p:cNvSpPr>
            <p:nvPr/>
          </p:nvSpPr>
          <p:spPr bwMode="auto">
            <a:xfrm>
              <a:off x="-2030" y="192"/>
              <a:ext cx="2544" cy="2544"/>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grpSp>
      <p:sp>
        <p:nvSpPr>
          <p:cNvPr id="100358"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100359"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8" name="Rectangle 8">
            <a:extLst>
              <a:ext uri="{FF2B5EF4-FFF2-40B4-BE49-F238E27FC236}">
                <a16:creationId xmlns="" xmlns:a16="http://schemas.microsoft.com/office/drawing/2014/main" id="{1B3949DF-07FE-D843-8E70-FA628D47F767}"/>
              </a:ext>
            </a:extLst>
          </p:cNvPr>
          <p:cNvSpPr>
            <a:spLocks noGrp="1" noChangeArrowheads="1"/>
          </p:cNvSpPr>
          <p:nvPr>
            <p:ph type="dt" sz="half" idx="10"/>
          </p:nvPr>
        </p:nvSpPr>
        <p:spPr/>
        <p:txBody>
          <a:bodyPr/>
          <a:lstStyle>
            <a:lvl1pPr>
              <a:defRPr/>
            </a:lvl1pPr>
          </a:lstStyle>
          <a:p>
            <a:pPr>
              <a:defRPr/>
            </a:pPr>
            <a:fld id="{3FAA2D4B-B821-C943-ADA3-137962DED888}" type="datetimeFigureOut">
              <a:rPr lang="en-US"/>
              <a:pPr>
                <a:defRPr/>
              </a:pPr>
              <a:t>7/18/2021</a:t>
            </a:fld>
            <a:endParaRPr lang="en-US"/>
          </a:p>
        </p:txBody>
      </p:sp>
      <p:sp>
        <p:nvSpPr>
          <p:cNvPr id="9" name="Rectangle 9">
            <a:extLst>
              <a:ext uri="{FF2B5EF4-FFF2-40B4-BE49-F238E27FC236}">
                <a16:creationId xmlns="" xmlns:a16="http://schemas.microsoft.com/office/drawing/2014/main" id="{6AB92F93-2305-394D-9CCE-CC2B66E3F448}"/>
              </a:ext>
            </a:extLst>
          </p:cNvPr>
          <p:cNvSpPr>
            <a:spLocks noGrp="1" noChangeArrowheads="1"/>
          </p:cNvSpPr>
          <p:nvPr>
            <p:ph type="ftr" sz="quarter" idx="11"/>
          </p:nvPr>
        </p:nvSpPr>
        <p:spPr/>
        <p:txBody>
          <a:bodyPr/>
          <a:lstStyle>
            <a:lvl1pPr>
              <a:defRPr/>
            </a:lvl1pPr>
          </a:lstStyle>
          <a:p>
            <a:pPr>
              <a:defRPr/>
            </a:pPr>
            <a:endParaRPr lang="en-US"/>
          </a:p>
        </p:txBody>
      </p:sp>
      <p:sp>
        <p:nvSpPr>
          <p:cNvPr id="10" name="Rectangle 10">
            <a:extLst>
              <a:ext uri="{FF2B5EF4-FFF2-40B4-BE49-F238E27FC236}">
                <a16:creationId xmlns="" xmlns:a16="http://schemas.microsoft.com/office/drawing/2014/main" id="{FF9CB2A2-D9E7-0643-85B6-02ACD73FA130}"/>
              </a:ext>
            </a:extLst>
          </p:cNvPr>
          <p:cNvSpPr>
            <a:spLocks noGrp="1" noChangeArrowheads="1"/>
          </p:cNvSpPr>
          <p:nvPr>
            <p:ph type="sldNum" sz="quarter" idx="12"/>
          </p:nvPr>
        </p:nvSpPr>
        <p:spPr/>
        <p:txBody>
          <a:bodyPr/>
          <a:lstStyle>
            <a:lvl1pPr>
              <a:defRPr/>
            </a:lvl1pPr>
          </a:lstStyle>
          <a:p>
            <a:fld id="{6C47112D-D692-5F47-B81C-AC30217DE270}" type="slidenum">
              <a:rPr lang="en-US" altLang="vi-VN"/>
              <a:pPr/>
              <a:t>‹#›</a:t>
            </a:fld>
            <a:endParaRPr lang="en-US" altLang="vi-VN"/>
          </a:p>
        </p:txBody>
      </p:sp>
    </p:spTree>
    <p:extLst>
      <p:ext uri="{BB962C8B-B14F-4D97-AF65-F5344CB8AC3E}">
        <p14:creationId xmlns:p14="http://schemas.microsoft.com/office/powerpoint/2010/main" val="36033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 xmlns:a16="http://schemas.microsoft.com/office/drawing/2014/main" id="{512FE9AD-7ACE-524F-9BB7-9339D2756DC9}"/>
              </a:ext>
            </a:extLst>
          </p:cNvPr>
          <p:cNvSpPr>
            <a:spLocks noGrp="1" noChangeArrowheads="1"/>
          </p:cNvSpPr>
          <p:nvPr>
            <p:ph type="dt" sz="half" idx="10"/>
          </p:nvPr>
        </p:nvSpPr>
        <p:spPr>
          <a:ln/>
        </p:spPr>
        <p:txBody>
          <a:bodyPr/>
          <a:lstStyle>
            <a:lvl1pPr>
              <a:defRPr/>
            </a:lvl1pPr>
          </a:lstStyle>
          <a:p>
            <a:pPr>
              <a:defRPr/>
            </a:pPr>
            <a:fld id="{2E4ED78E-80E1-1B41-B9AA-2607880A2DA9}" type="datetimeFigureOut">
              <a:rPr lang="en-US"/>
              <a:pPr>
                <a:defRPr/>
              </a:pPr>
              <a:t>7/18/2021</a:t>
            </a:fld>
            <a:endParaRPr lang="en-US"/>
          </a:p>
        </p:txBody>
      </p:sp>
      <p:sp>
        <p:nvSpPr>
          <p:cNvPr id="5" name="Rectangle 9">
            <a:extLst>
              <a:ext uri="{FF2B5EF4-FFF2-40B4-BE49-F238E27FC236}">
                <a16:creationId xmlns="" xmlns:a16="http://schemas.microsoft.com/office/drawing/2014/main" id="{FE437879-8858-4C40-B2D1-A8AAD1600D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 xmlns:a16="http://schemas.microsoft.com/office/drawing/2014/main" id="{4A7B3457-4905-B744-9C51-DA7C14D56287}"/>
              </a:ext>
            </a:extLst>
          </p:cNvPr>
          <p:cNvSpPr>
            <a:spLocks noGrp="1" noChangeArrowheads="1"/>
          </p:cNvSpPr>
          <p:nvPr>
            <p:ph type="sldNum" sz="quarter" idx="12"/>
          </p:nvPr>
        </p:nvSpPr>
        <p:spPr>
          <a:ln/>
        </p:spPr>
        <p:txBody>
          <a:bodyPr/>
          <a:lstStyle>
            <a:lvl1pPr>
              <a:defRPr/>
            </a:lvl1pPr>
          </a:lstStyle>
          <a:p>
            <a:fld id="{F252E695-ED88-CB4D-92A7-E6A61D6ED377}" type="slidenum">
              <a:rPr lang="en-US" altLang="vi-VN"/>
              <a:pPr/>
              <a:t>‹#›</a:t>
            </a:fld>
            <a:endParaRPr lang="en-US" altLang="vi-VN"/>
          </a:p>
        </p:txBody>
      </p:sp>
    </p:spTree>
    <p:extLst>
      <p:ext uri="{BB962C8B-B14F-4D97-AF65-F5344CB8AC3E}">
        <p14:creationId xmlns:p14="http://schemas.microsoft.com/office/powerpoint/2010/main" val="13090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 xmlns:a16="http://schemas.microsoft.com/office/drawing/2014/main" id="{C5A446C8-E0B7-1F4F-8C85-8D4F3040C883}"/>
              </a:ext>
            </a:extLst>
          </p:cNvPr>
          <p:cNvSpPr>
            <a:spLocks noGrp="1" noChangeArrowheads="1"/>
          </p:cNvSpPr>
          <p:nvPr>
            <p:ph type="dt" sz="half" idx="10"/>
          </p:nvPr>
        </p:nvSpPr>
        <p:spPr>
          <a:ln/>
        </p:spPr>
        <p:txBody>
          <a:bodyPr/>
          <a:lstStyle>
            <a:lvl1pPr>
              <a:defRPr/>
            </a:lvl1pPr>
          </a:lstStyle>
          <a:p>
            <a:pPr>
              <a:defRPr/>
            </a:pPr>
            <a:fld id="{122481F2-3BE1-EA4F-A845-628B64BD439D}" type="datetimeFigureOut">
              <a:rPr lang="en-US"/>
              <a:pPr>
                <a:defRPr/>
              </a:pPr>
              <a:t>7/18/2021</a:t>
            </a:fld>
            <a:endParaRPr lang="en-US"/>
          </a:p>
        </p:txBody>
      </p:sp>
      <p:sp>
        <p:nvSpPr>
          <p:cNvPr id="5" name="Rectangle 9">
            <a:extLst>
              <a:ext uri="{FF2B5EF4-FFF2-40B4-BE49-F238E27FC236}">
                <a16:creationId xmlns="" xmlns:a16="http://schemas.microsoft.com/office/drawing/2014/main" id="{E91D4D76-C74C-6A4C-B2B1-E7D7981708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 xmlns:a16="http://schemas.microsoft.com/office/drawing/2014/main" id="{3B2F2B92-B266-6E48-B405-FA467E07DE9E}"/>
              </a:ext>
            </a:extLst>
          </p:cNvPr>
          <p:cNvSpPr>
            <a:spLocks noGrp="1" noChangeArrowheads="1"/>
          </p:cNvSpPr>
          <p:nvPr>
            <p:ph type="sldNum" sz="quarter" idx="12"/>
          </p:nvPr>
        </p:nvSpPr>
        <p:spPr>
          <a:ln/>
        </p:spPr>
        <p:txBody>
          <a:bodyPr/>
          <a:lstStyle>
            <a:lvl1pPr>
              <a:defRPr/>
            </a:lvl1pPr>
          </a:lstStyle>
          <a:p>
            <a:fld id="{A0FDA4D2-0786-4D41-ADBD-2B7BDBC258D3}" type="slidenum">
              <a:rPr lang="en-US" altLang="vi-VN"/>
              <a:pPr/>
              <a:t>‹#›</a:t>
            </a:fld>
            <a:endParaRPr lang="en-US" altLang="vi-VN"/>
          </a:p>
        </p:txBody>
      </p:sp>
    </p:spTree>
    <p:extLst>
      <p:ext uri="{BB962C8B-B14F-4D97-AF65-F5344CB8AC3E}">
        <p14:creationId xmlns:p14="http://schemas.microsoft.com/office/powerpoint/2010/main" val="975459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a:t>Click to edit Master title style</a:t>
            </a:r>
          </a:p>
        </p:txBody>
      </p:sp>
      <p:sp>
        <p:nvSpPr>
          <p:cNvPr id="3" name="Text Placeholder 2"/>
          <p:cNvSpPr>
            <a:spLocks noGrp="1"/>
          </p:cNvSpPr>
          <p:nvPr>
            <p:ph type="body" sz="half" idx="1"/>
          </p:nvPr>
        </p:nvSpPr>
        <p:spPr>
          <a:xfrm>
            <a:off x="1370013" y="1827213"/>
            <a:ext cx="3579812"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 xmlns:a16="http://schemas.microsoft.com/office/drawing/2014/main" id="{E552FD66-E1E7-7C43-AE71-082999092321}"/>
              </a:ext>
            </a:extLst>
          </p:cNvPr>
          <p:cNvSpPr>
            <a:spLocks noGrp="1" noChangeArrowheads="1"/>
          </p:cNvSpPr>
          <p:nvPr>
            <p:ph type="dt" sz="half" idx="10"/>
          </p:nvPr>
        </p:nvSpPr>
        <p:spPr>
          <a:ln/>
        </p:spPr>
        <p:txBody>
          <a:bodyPr/>
          <a:lstStyle>
            <a:lvl1pPr>
              <a:defRPr/>
            </a:lvl1pPr>
          </a:lstStyle>
          <a:p>
            <a:pPr>
              <a:defRPr/>
            </a:pPr>
            <a:fld id="{FF6F23E4-644B-4943-840D-902A3980502E}" type="datetimeFigureOut">
              <a:rPr lang="en-US"/>
              <a:pPr>
                <a:defRPr/>
              </a:pPr>
              <a:t>7/18/2021</a:t>
            </a:fld>
            <a:endParaRPr lang="en-US"/>
          </a:p>
        </p:txBody>
      </p:sp>
      <p:sp>
        <p:nvSpPr>
          <p:cNvPr id="6" name="Rectangle 9">
            <a:extLst>
              <a:ext uri="{FF2B5EF4-FFF2-40B4-BE49-F238E27FC236}">
                <a16:creationId xmlns="" xmlns:a16="http://schemas.microsoft.com/office/drawing/2014/main" id="{3842159A-7004-E542-87BD-F0ACA238D3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 xmlns:a16="http://schemas.microsoft.com/office/drawing/2014/main" id="{7DBB773E-C9D0-604A-85F1-9E39E77A018E}"/>
              </a:ext>
            </a:extLst>
          </p:cNvPr>
          <p:cNvSpPr>
            <a:spLocks noGrp="1" noChangeArrowheads="1"/>
          </p:cNvSpPr>
          <p:nvPr>
            <p:ph type="sldNum" sz="quarter" idx="12"/>
          </p:nvPr>
        </p:nvSpPr>
        <p:spPr>
          <a:ln/>
        </p:spPr>
        <p:txBody>
          <a:bodyPr/>
          <a:lstStyle>
            <a:lvl1pPr>
              <a:defRPr/>
            </a:lvl1pPr>
          </a:lstStyle>
          <a:p>
            <a:fld id="{2B7787AF-BC24-7345-A0B6-945266B0FD04}" type="slidenum">
              <a:rPr lang="en-US" altLang="vi-VN"/>
              <a:pPr/>
              <a:t>‹#›</a:t>
            </a:fld>
            <a:endParaRPr lang="en-US" altLang="vi-VN"/>
          </a:p>
        </p:txBody>
      </p:sp>
    </p:spTree>
    <p:extLst>
      <p:ext uri="{BB962C8B-B14F-4D97-AF65-F5344CB8AC3E}">
        <p14:creationId xmlns:p14="http://schemas.microsoft.com/office/powerpoint/2010/main" val="1190919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BB543A95-9E44-3047-88C6-B83A8C61AB17}"/>
              </a:ext>
            </a:extLst>
          </p:cNvPr>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4" name="Rectangle 3">
            <a:extLst>
              <a:ext uri="{FF2B5EF4-FFF2-40B4-BE49-F238E27FC236}">
                <a16:creationId xmlns="" xmlns:a16="http://schemas.microsoft.com/office/drawing/2014/main" id="{876E6E15-8B81-E34F-83F7-7AB3C4FDBAF3}"/>
              </a:ext>
            </a:extLst>
          </p:cNvPr>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5" name="Rectangle 4">
            <a:extLst>
              <a:ext uri="{FF2B5EF4-FFF2-40B4-BE49-F238E27FC236}">
                <a16:creationId xmlns="" xmlns:a16="http://schemas.microsoft.com/office/drawing/2014/main" id="{D8F9D5FF-68AC-8E45-BD95-EE13E8F50E77}"/>
              </a:ext>
            </a:extLst>
          </p:cNvPr>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6" name="Rectangle 5">
            <a:extLst>
              <a:ext uri="{FF2B5EF4-FFF2-40B4-BE49-F238E27FC236}">
                <a16:creationId xmlns="" xmlns:a16="http://schemas.microsoft.com/office/drawing/2014/main" id="{2FA39FD8-0A10-7B49-AEC7-AB5838BDC6FA}"/>
              </a:ext>
            </a:extLst>
          </p:cNvPr>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7" name="Rectangle 6">
            <a:extLst>
              <a:ext uri="{FF2B5EF4-FFF2-40B4-BE49-F238E27FC236}">
                <a16:creationId xmlns="" xmlns:a16="http://schemas.microsoft.com/office/drawing/2014/main" id="{F7AEB846-ADE2-C14F-87B1-77F02C7DE2AB}"/>
              </a:ext>
            </a:extLst>
          </p:cNvPr>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useBgFill="1">
        <p:nvSpPr>
          <p:cNvPr id="8" name="Rounded Rectangle 7">
            <a:extLst>
              <a:ext uri="{FF2B5EF4-FFF2-40B4-BE49-F238E27FC236}">
                <a16:creationId xmlns="" xmlns:a16="http://schemas.microsoft.com/office/drawing/2014/main" id="{D944B426-51DC-D94E-A232-1C7FD370CF08}"/>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useBgFill="1">
        <p:nvSpPr>
          <p:cNvPr id="9" name="Rounded Rectangle 8">
            <a:extLst>
              <a:ext uri="{FF2B5EF4-FFF2-40B4-BE49-F238E27FC236}">
                <a16:creationId xmlns="" xmlns:a16="http://schemas.microsoft.com/office/drawing/2014/main" id="{49BBE5FB-D9EA-8842-9CB7-36AD5EB4C3F0}"/>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10" name="Rectangle 9">
            <a:extLst>
              <a:ext uri="{FF2B5EF4-FFF2-40B4-BE49-F238E27FC236}">
                <a16:creationId xmlns="" xmlns:a16="http://schemas.microsoft.com/office/drawing/2014/main" id="{6BAFCE99-C533-074B-916D-2A0DCBB58376}"/>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11" name="Rectangle 10">
            <a:extLst>
              <a:ext uri="{FF2B5EF4-FFF2-40B4-BE49-F238E27FC236}">
                <a16:creationId xmlns="" xmlns:a16="http://schemas.microsoft.com/office/drawing/2014/main" id="{07BD2FD2-6B65-3042-AC74-C1D11EF2DAE9}"/>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12" name="Rectangle 11">
            <a:extLst>
              <a:ext uri="{FF2B5EF4-FFF2-40B4-BE49-F238E27FC236}">
                <a16:creationId xmlns="" xmlns:a16="http://schemas.microsoft.com/office/drawing/2014/main" id="{62CAE1A2-738A-2549-918F-57D1482C5F7F}"/>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13" name="Rectangle 12">
            <a:extLst>
              <a:ext uri="{FF2B5EF4-FFF2-40B4-BE49-F238E27FC236}">
                <a16:creationId xmlns="" xmlns:a16="http://schemas.microsoft.com/office/drawing/2014/main" id="{1158A3D4-4C42-E342-92FC-E22DCE1D8889}"/>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14" name="Rectangle 13">
            <a:extLst>
              <a:ext uri="{FF2B5EF4-FFF2-40B4-BE49-F238E27FC236}">
                <a16:creationId xmlns="" xmlns:a16="http://schemas.microsoft.com/office/drawing/2014/main" id="{8C9D0FAF-D039-6D43-856F-56651922EBE3}"/>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15" name="Rectangle 14">
            <a:extLst>
              <a:ext uri="{FF2B5EF4-FFF2-40B4-BE49-F238E27FC236}">
                <a16:creationId xmlns="" xmlns:a16="http://schemas.microsoft.com/office/drawing/2014/main" id="{14752549-AF42-8C49-ABA0-EA50F59FA316}"/>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endParaRPr>
          </a:p>
        </p:txBody>
      </p:sp>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16" name="Date Placeholder 2">
            <a:extLst>
              <a:ext uri="{FF2B5EF4-FFF2-40B4-BE49-F238E27FC236}">
                <a16:creationId xmlns="" xmlns:a16="http://schemas.microsoft.com/office/drawing/2014/main" id="{93CE2595-7CC1-024F-9100-2133E534A972}"/>
              </a:ext>
            </a:extLst>
          </p:cNvPr>
          <p:cNvSpPr>
            <a:spLocks noGrp="1"/>
          </p:cNvSpPr>
          <p:nvPr>
            <p:ph type="dt" sz="half" idx="10"/>
          </p:nvPr>
        </p:nvSpPr>
        <p:spPr/>
        <p:txBody>
          <a:bodyPr/>
          <a:lstStyle>
            <a:lvl1pPr>
              <a:defRPr/>
            </a:lvl1pPr>
          </a:lstStyle>
          <a:p>
            <a:pPr>
              <a:defRPr/>
            </a:pPr>
            <a:fld id="{08ED238E-F151-2043-B9C2-E37A58F76A8A}" type="datetimeFigureOut">
              <a:rPr lang="en-US"/>
              <a:pPr>
                <a:defRPr/>
              </a:pPr>
              <a:t>7/18/2021</a:t>
            </a:fld>
            <a:endParaRPr lang="en-US"/>
          </a:p>
        </p:txBody>
      </p:sp>
      <p:sp>
        <p:nvSpPr>
          <p:cNvPr id="17" name="Footer Placeholder 3">
            <a:extLst>
              <a:ext uri="{FF2B5EF4-FFF2-40B4-BE49-F238E27FC236}">
                <a16:creationId xmlns="" xmlns:a16="http://schemas.microsoft.com/office/drawing/2014/main" id="{8FECD028-E678-0548-89EB-D56FE05CF90B}"/>
              </a:ext>
            </a:extLst>
          </p:cNvPr>
          <p:cNvSpPr>
            <a:spLocks noGrp="1"/>
          </p:cNvSpPr>
          <p:nvPr>
            <p:ph type="ftr" sz="quarter" idx="11"/>
          </p:nvPr>
        </p:nvSpPr>
        <p:spPr/>
        <p:txBody>
          <a:bodyPr/>
          <a:lstStyle>
            <a:lvl1pPr>
              <a:defRPr/>
            </a:lvl1pPr>
          </a:lstStyle>
          <a:p>
            <a:pPr>
              <a:defRPr/>
            </a:pPr>
            <a:endParaRPr lang="en-US"/>
          </a:p>
        </p:txBody>
      </p:sp>
      <p:sp>
        <p:nvSpPr>
          <p:cNvPr id="18" name="Slide Number Placeholder 4">
            <a:extLst>
              <a:ext uri="{FF2B5EF4-FFF2-40B4-BE49-F238E27FC236}">
                <a16:creationId xmlns="" xmlns:a16="http://schemas.microsoft.com/office/drawing/2014/main" id="{3EF89816-1618-D94A-8347-E03966BDDC9D}"/>
              </a:ext>
            </a:extLst>
          </p:cNvPr>
          <p:cNvSpPr>
            <a:spLocks noGrp="1"/>
          </p:cNvSpPr>
          <p:nvPr>
            <p:ph type="sldNum" sz="quarter" idx="12"/>
          </p:nvPr>
        </p:nvSpPr>
        <p:spPr/>
        <p:txBody>
          <a:bodyPr/>
          <a:lstStyle>
            <a:lvl1pPr>
              <a:defRPr/>
            </a:lvl1pPr>
          </a:lstStyle>
          <a:p>
            <a:fld id="{1F71CE55-307A-7243-8837-0A9B93348648}" type="slidenum">
              <a:rPr lang="en-US" altLang="vi-VN"/>
              <a:pPr/>
              <a:t>‹#›</a:t>
            </a:fld>
            <a:endParaRPr lang="en-US" altLang="vi-VN"/>
          </a:p>
        </p:txBody>
      </p:sp>
    </p:spTree>
    <p:extLst>
      <p:ext uri="{BB962C8B-B14F-4D97-AF65-F5344CB8AC3E}">
        <p14:creationId xmlns:p14="http://schemas.microsoft.com/office/powerpoint/2010/main" val="2487552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859F2114-F34E-D246-8618-36A3172058A1}"/>
              </a:ext>
            </a:extLst>
          </p:cNvPr>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5" name="Rectangle 4">
            <a:extLst>
              <a:ext uri="{FF2B5EF4-FFF2-40B4-BE49-F238E27FC236}">
                <a16:creationId xmlns="" xmlns:a16="http://schemas.microsoft.com/office/drawing/2014/main" id="{E17E08DC-C2A8-8843-9143-5C15BF05921E}"/>
              </a:ext>
            </a:extLst>
          </p:cNvPr>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6" name="Rectangle 5">
            <a:extLst>
              <a:ext uri="{FF2B5EF4-FFF2-40B4-BE49-F238E27FC236}">
                <a16:creationId xmlns="" xmlns:a16="http://schemas.microsoft.com/office/drawing/2014/main" id="{0CAA3AF4-28A7-9044-9F82-9805BC4A03D5}"/>
              </a:ext>
            </a:extLst>
          </p:cNvPr>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8" name="Title 7"/>
          <p:cNvSpPr>
            <a:spLocks noGrp="1"/>
          </p:cNvSpPr>
          <p:nvPr>
            <p:ph type="ctrTitle"/>
          </p:nvPr>
        </p:nvSpPr>
        <p:spPr>
          <a:xfrm>
            <a:off x="2362200" y="4038600"/>
            <a:ext cx="6477000" cy="1828800"/>
          </a:xfrm>
        </p:spPr>
        <p:txBody>
          <a:bodyPr anchor="b"/>
          <a:lstStyle>
            <a:lvl1pPr>
              <a:defRPr cap="all" baseline="0">
                <a:latin typeface="Arial" pitchFamily="34" charset="0"/>
                <a:cs typeface="Arial" pitchFamily="34" charset="0"/>
              </a:defRPr>
            </a:lvl1pPr>
          </a:lstStyle>
          <a:p>
            <a:r>
              <a:rPr lang="en-US"/>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a:extLst>
              <a:ext uri="{FF2B5EF4-FFF2-40B4-BE49-F238E27FC236}">
                <a16:creationId xmlns="" xmlns:a16="http://schemas.microsoft.com/office/drawing/2014/main" id="{EE306AF9-F96E-B54B-ABF3-37DFEE543963}"/>
              </a:ext>
            </a:extLst>
          </p:cNvPr>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0852DFB9-7955-9C40-95D1-1B9FC745C97A}" type="datetimeFigureOut">
              <a:rPr lang="en-US"/>
              <a:pPr>
                <a:defRPr/>
              </a:pPr>
              <a:t>7/18/2021</a:t>
            </a:fld>
            <a:endParaRPr lang="en-US"/>
          </a:p>
        </p:txBody>
      </p:sp>
      <p:sp>
        <p:nvSpPr>
          <p:cNvPr id="10" name="Footer Placeholder 16">
            <a:extLst>
              <a:ext uri="{FF2B5EF4-FFF2-40B4-BE49-F238E27FC236}">
                <a16:creationId xmlns="" xmlns:a16="http://schemas.microsoft.com/office/drawing/2014/main" id="{4BAAE55D-F167-AF47-89E9-AED9416C1EF2}"/>
              </a:ext>
            </a:extLst>
          </p:cNvPr>
          <p:cNvSpPr>
            <a:spLocks noGrp="1"/>
          </p:cNvSpPr>
          <p:nvPr>
            <p:ph type="ftr" sz="quarter" idx="11"/>
          </p:nvPr>
        </p:nvSpPr>
        <p:spPr>
          <a:xfrm>
            <a:off x="2085975" y="236538"/>
            <a:ext cx="5867400" cy="365125"/>
          </a:xfrm>
        </p:spPr>
        <p:txBody>
          <a:bodyPr/>
          <a:lstStyle>
            <a:lvl1pPr>
              <a:defRPr/>
            </a:lvl1pPr>
          </a:lstStyle>
          <a:p>
            <a:pPr>
              <a:defRPr/>
            </a:pPr>
            <a:endParaRPr lang="en-US" altLang="en-US"/>
          </a:p>
        </p:txBody>
      </p:sp>
      <p:sp>
        <p:nvSpPr>
          <p:cNvPr id="11" name="Slide Number Placeholder 28">
            <a:extLst>
              <a:ext uri="{FF2B5EF4-FFF2-40B4-BE49-F238E27FC236}">
                <a16:creationId xmlns="" xmlns:a16="http://schemas.microsoft.com/office/drawing/2014/main" id="{82A109FA-EB29-FF45-A53E-9164E98B09BF}"/>
              </a:ext>
            </a:extLst>
          </p:cNvPr>
          <p:cNvSpPr>
            <a:spLocks noGrp="1"/>
          </p:cNvSpPr>
          <p:nvPr>
            <p:ph type="sldNum" sz="quarter" idx="12"/>
          </p:nvPr>
        </p:nvSpPr>
        <p:spPr>
          <a:xfrm>
            <a:off x="8001000" y="228600"/>
            <a:ext cx="838200" cy="381000"/>
          </a:xfrm>
        </p:spPr>
        <p:txBody>
          <a:bodyPr/>
          <a:lstStyle>
            <a:lvl1pPr>
              <a:defRPr>
                <a:solidFill>
                  <a:schemeClr val="tx2"/>
                </a:solidFill>
              </a:defRPr>
            </a:lvl1pPr>
          </a:lstStyle>
          <a:p>
            <a:fld id="{86A4AE24-C927-9A42-8655-DF30D9BE35BD}" type="slidenum">
              <a:rPr lang="en-US" altLang="vi-VN"/>
              <a:pPr/>
              <a:t>‹#›</a:t>
            </a:fld>
            <a:endParaRPr lang="en-US" altLang="vi-VN"/>
          </a:p>
        </p:txBody>
      </p:sp>
    </p:spTree>
    <p:extLst>
      <p:ext uri="{BB962C8B-B14F-4D97-AF65-F5344CB8AC3E}">
        <p14:creationId xmlns:p14="http://schemas.microsoft.com/office/powerpoint/2010/main" val="384222568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descr="MoHVietnamlogo.jpg">
            <a:extLst>
              <a:ext uri="{FF2B5EF4-FFF2-40B4-BE49-F238E27FC236}">
                <a16:creationId xmlns="" xmlns:a16="http://schemas.microsoft.com/office/drawing/2014/main" id="{CCAAD1FD-7545-FD44-B5FE-4D640BDB18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58188" y="214313"/>
            <a:ext cx="50006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12648" y="228600"/>
            <a:ext cx="8153400" cy="990600"/>
          </a:xfrm>
        </p:spPr>
        <p:txBody>
          <a:bodyPr/>
          <a:lstStyle>
            <a:lvl1pPr>
              <a:defRPr sz="2400" b="1">
                <a:solidFill>
                  <a:srgbClr val="FF0000"/>
                </a:solidFill>
                <a:latin typeface="Arial" pitchFamily="34" charset="0"/>
                <a:cs typeface="Arial" pitchFamily="34" charset="0"/>
              </a:defRPr>
            </a:lvl1pPr>
          </a:lstStyle>
          <a:p>
            <a:r>
              <a:rPr lang="en-US"/>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sz="2000">
                <a:latin typeface="Arial" pitchFamily="34" charset="0"/>
                <a:cs typeface="Arial" pitchFamily="34" charset="0"/>
              </a:defRPr>
            </a:lvl1pPr>
            <a:lvl2pPr>
              <a:defRPr sz="2000">
                <a:latin typeface="Arial" pitchFamily="34" charset="0"/>
                <a:cs typeface="Arial" pitchFamily="34"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13">
            <a:extLst>
              <a:ext uri="{FF2B5EF4-FFF2-40B4-BE49-F238E27FC236}">
                <a16:creationId xmlns="" xmlns:a16="http://schemas.microsoft.com/office/drawing/2014/main" id="{A33F2F62-852B-AF4F-B5A6-E36A21F25443}"/>
              </a:ext>
            </a:extLst>
          </p:cNvPr>
          <p:cNvSpPr>
            <a:spLocks noGrp="1"/>
          </p:cNvSpPr>
          <p:nvPr>
            <p:ph type="dt" sz="half" idx="10"/>
          </p:nvPr>
        </p:nvSpPr>
        <p:spPr/>
        <p:txBody>
          <a:bodyPr/>
          <a:lstStyle>
            <a:lvl1pPr>
              <a:defRPr/>
            </a:lvl1pPr>
          </a:lstStyle>
          <a:p>
            <a:pPr>
              <a:defRPr/>
            </a:pPr>
            <a:fld id="{C310137B-B020-E047-91A5-02977EAB1BFA}" type="datetimeFigureOut">
              <a:rPr lang="en-US"/>
              <a:pPr>
                <a:defRPr/>
              </a:pPr>
              <a:t>7/18/2021</a:t>
            </a:fld>
            <a:endParaRPr lang="en-US"/>
          </a:p>
        </p:txBody>
      </p:sp>
      <p:sp>
        <p:nvSpPr>
          <p:cNvPr id="6" name="Footer Placeholder 2">
            <a:extLst>
              <a:ext uri="{FF2B5EF4-FFF2-40B4-BE49-F238E27FC236}">
                <a16:creationId xmlns="" xmlns:a16="http://schemas.microsoft.com/office/drawing/2014/main" id="{2B4696EF-C6E2-534E-A4BD-CC5BEBBDA2EC}"/>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22">
            <a:extLst>
              <a:ext uri="{FF2B5EF4-FFF2-40B4-BE49-F238E27FC236}">
                <a16:creationId xmlns="" xmlns:a16="http://schemas.microsoft.com/office/drawing/2014/main" id="{4B5BD42C-7A3D-424A-B007-F5EC570C928D}"/>
              </a:ext>
            </a:extLst>
          </p:cNvPr>
          <p:cNvSpPr>
            <a:spLocks noGrp="1"/>
          </p:cNvSpPr>
          <p:nvPr>
            <p:ph type="sldNum" sz="quarter" idx="12"/>
          </p:nvPr>
        </p:nvSpPr>
        <p:spPr/>
        <p:txBody>
          <a:bodyPr/>
          <a:lstStyle>
            <a:lvl1pPr>
              <a:defRPr/>
            </a:lvl1pPr>
          </a:lstStyle>
          <a:p>
            <a:fld id="{48452477-87B0-2049-92E7-1EF161173FF4}" type="slidenum">
              <a:rPr lang="en-US" altLang="vi-VN"/>
              <a:pPr/>
              <a:t>‹#›</a:t>
            </a:fld>
            <a:endParaRPr lang="en-US" altLang="vi-VN"/>
          </a:p>
        </p:txBody>
      </p:sp>
    </p:spTree>
    <p:extLst>
      <p:ext uri="{BB962C8B-B14F-4D97-AF65-F5344CB8AC3E}">
        <p14:creationId xmlns:p14="http://schemas.microsoft.com/office/powerpoint/2010/main" val="1565137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23673EE6-7835-7841-9DD3-D15B1979FF30}"/>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5" name="Rectangle 4">
            <a:extLst>
              <a:ext uri="{FF2B5EF4-FFF2-40B4-BE49-F238E27FC236}">
                <a16:creationId xmlns="" xmlns:a16="http://schemas.microsoft.com/office/drawing/2014/main" id="{E75969C5-C2C4-DD49-BD8A-D96E64A564EC}"/>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6" name="Rectangle 5">
            <a:extLst>
              <a:ext uri="{FF2B5EF4-FFF2-40B4-BE49-F238E27FC236}">
                <a16:creationId xmlns="" xmlns:a16="http://schemas.microsoft.com/office/drawing/2014/main" id="{3BE734B9-8B8B-994E-A6AD-5F4F226DC013}"/>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a:extLst>
              <a:ext uri="{FF2B5EF4-FFF2-40B4-BE49-F238E27FC236}">
                <a16:creationId xmlns="" xmlns:a16="http://schemas.microsoft.com/office/drawing/2014/main" id="{BECB76AB-C112-E846-A316-A410AB360E7D}"/>
              </a:ext>
            </a:extLst>
          </p:cNvPr>
          <p:cNvSpPr>
            <a:spLocks noGrp="1"/>
          </p:cNvSpPr>
          <p:nvPr>
            <p:ph type="dt" sz="half" idx="10"/>
          </p:nvPr>
        </p:nvSpPr>
        <p:spPr/>
        <p:txBody>
          <a:bodyPr/>
          <a:lstStyle>
            <a:lvl1pPr>
              <a:defRPr/>
            </a:lvl1pPr>
          </a:lstStyle>
          <a:p>
            <a:pPr>
              <a:defRPr/>
            </a:pPr>
            <a:fld id="{7A465702-66E9-8B4B-A402-4E28AA21E245}" type="datetimeFigureOut">
              <a:rPr lang="en-US"/>
              <a:pPr>
                <a:defRPr/>
              </a:pPr>
              <a:t>7/18/2021</a:t>
            </a:fld>
            <a:endParaRPr lang="en-US"/>
          </a:p>
        </p:txBody>
      </p:sp>
      <p:sp>
        <p:nvSpPr>
          <p:cNvPr id="8" name="Slide Number Placeholder 12">
            <a:extLst>
              <a:ext uri="{FF2B5EF4-FFF2-40B4-BE49-F238E27FC236}">
                <a16:creationId xmlns="" xmlns:a16="http://schemas.microsoft.com/office/drawing/2014/main" id="{65461E3A-B5CB-C74B-85F6-3941D1BA531F}"/>
              </a:ext>
            </a:extLst>
          </p:cNvPr>
          <p:cNvSpPr>
            <a:spLocks noGrp="1"/>
          </p:cNvSpPr>
          <p:nvPr>
            <p:ph type="sldNum" sz="quarter" idx="11"/>
          </p:nvPr>
        </p:nvSpPr>
        <p:spPr>
          <a:xfrm>
            <a:off x="0" y="1752600"/>
            <a:ext cx="1295400" cy="701675"/>
          </a:xfrm>
        </p:spPr>
        <p:txBody>
          <a:bodyPr>
            <a:noAutofit/>
          </a:bodyPr>
          <a:lstStyle>
            <a:lvl1pPr>
              <a:defRPr sz="2400"/>
            </a:lvl1pPr>
          </a:lstStyle>
          <a:p>
            <a:fld id="{96B254EF-0D58-284C-B057-C4840BDF4EB1}" type="slidenum">
              <a:rPr lang="en-US" altLang="vi-VN"/>
              <a:pPr/>
              <a:t>‹#›</a:t>
            </a:fld>
            <a:endParaRPr lang="en-US" altLang="vi-VN"/>
          </a:p>
        </p:txBody>
      </p:sp>
      <p:sp>
        <p:nvSpPr>
          <p:cNvPr id="9" name="Footer Placeholder 13">
            <a:extLst>
              <a:ext uri="{FF2B5EF4-FFF2-40B4-BE49-F238E27FC236}">
                <a16:creationId xmlns="" xmlns:a16="http://schemas.microsoft.com/office/drawing/2014/main" id="{499F1DA6-DFE3-F243-A189-D09960625AFB}"/>
              </a:ext>
            </a:extLst>
          </p:cNvPr>
          <p:cNvSpPr>
            <a:spLocks noGrp="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968146598"/>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 xmlns:a16="http://schemas.microsoft.com/office/drawing/2014/main" id="{2F6D470E-2BFF-224A-9A45-F21B2177BC7A}"/>
              </a:ext>
            </a:extLst>
          </p:cNvPr>
          <p:cNvSpPr>
            <a:spLocks noGrp="1"/>
          </p:cNvSpPr>
          <p:nvPr>
            <p:ph type="dt" sz="half" idx="10"/>
          </p:nvPr>
        </p:nvSpPr>
        <p:spPr/>
        <p:txBody>
          <a:bodyPr/>
          <a:lstStyle>
            <a:lvl1pPr>
              <a:defRPr/>
            </a:lvl1pPr>
          </a:lstStyle>
          <a:p>
            <a:pPr>
              <a:defRPr/>
            </a:pPr>
            <a:fld id="{DA8C8C63-4B4A-8D46-BCD1-CB8DB09D037F}" type="datetimeFigureOut">
              <a:rPr lang="en-US"/>
              <a:pPr>
                <a:defRPr/>
              </a:pPr>
              <a:t>7/18/2021</a:t>
            </a:fld>
            <a:endParaRPr lang="en-US"/>
          </a:p>
        </p:txBody>
      </p:sp>
      <p:sp>
        <p:nvSpPr>
          <p:cNvPr id="6" name="Footer Placeholder 2">
            <a:extLst>
              <a:ext uri="{FF2B5EF4-FFF2-40B4-BE49-F238E27FC236}">
                <a16:creationId xmlns="" xmlns:a16="http://schemas.microsoft.com/office/drawing/2014/main" id="{12401B62-070C-994F-9BB1-D73D0CD646D9}"/>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22">
            <a:extLst>
              <a:ext uri="{FF2B5EF4-FFF2-40B4-BE49-F238E27FC236}">
                <a16:creationId xmlns="" xmlns:a16="http://schemas.microsoft.com/office/drawing/2014/main" id="{55F0F648-2C1E-CE4A-B3DF-747FBBE5AA84}"/>
              </a:ext>
            </a:extLst>
          </p:cNvPr>
          <p:cNvSpPr>
            <a:spLocks noGrp="1"/>
          </p:cNvSpPr>
          <p:nvPr>
            <p:ph type="sldNum" sz="quarter" idx="12"/>
          </p:nvPr>
        </p:nvSpPr>
        <p:spPr/>
        <p:txBody>
          <a:bodyPr/>
          <a:lstStyle>
            <a:lvl1pPr>
              <a:defRPr/>
            </a:lvl1pPr>
          </a:lstStyle>
          <a:p>
            <a:fld id="{99E4B5B5-C774-6244-BC45-5BEE68625755}" type="slidenum">
              <a:rPr lang="en-US" altLang="vi-VN"/>
              <a:pPr/>
              <a:t>‹#›</a:t>
            </a:fld>
            <a:endParaRPr lang="en-US" altLang="vi-VN"/>
          </a:p>
        </p:txBody>
      </p:sp>
    </p:spTree>
    <p:extLst>
      <p:ext uri="{BB962C8B-B14F-4D97-AF65-F5344CB8AC3E}">
        <p14:creationId xmlns:p14="http://schemas.microsoft.com/office/powerpoint/2010/main" val="11906823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13">
            <a:extLst>
              <a:ext uri="{FF2B5EF4-FFF2-40B4-BE49-F238E27FC236}">
                <a16:creationId xmlns="" xmlns:a16="http://schemas.microsoft.com/office/drawing/2014/main" id="{ADB49DAE-0555-404D-B6F6-0FBFB2541116}"/>
              </a:ext>
            </a:extLst>
          </p:cNvPr>
          <p:cNvSpPr>
            <a:spLocks noGrp="1"/>
          </p:cNvSpPr>
          <p:nvPr>
            <p:ph type="dt" sz="half" idx="10"/>
          </p:nvPr>
        </p:nvSpPr>
        <p:spPr/>
        <p:txBody>
          <a:bodyPr/>
          <a:lstStyle>
            <a:lvl1pPr>
              <a:defRPr/>
            </a:lvl1pPr>
          </a:lstStyle>
          <a:p>
            <a:pPr>
              <a:defRPr/>
            </a:pPr>
            <a:fld id="{EC7F7A2B-A4D1-DC4B-A2F8-7EAD08D1FFCB}" type="datetimeFigureOut">
              <a:rPr lang="en-US"/>
              <a:pPr>
                <a:defRPr/>
              </a:pPr>
              <a:t>7/18/2021</a:t>
            </a:fld>
            <a:endParaRPr lang="en-US"/>
          </a:p>
        </p:txBody>
      </p:sp>
      <p:sp>
        <p:nvSpPr>
          <p:cNvPr id="8" name="Footer Placeholder 2">
            <a:extLst>
              <a:ext uri="{FF2B5EF4-FFF2-40B4-BE49-F238E27FC236}">
                <a16:creationId xmlns="" xmlns:a16="http://schemas.microsoft.com/office/drawing/2014/main" id="{2AACDE22-DD05-0C43-BCB1-AAD16F7EFF3D}"/>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22">
            <a:extLst>
              <a:ext uri="{FF2B5EF4-FFF2-40B4-BE49-F238E27FC236}">
                <a16:creationId xmlns="" xmlns:a16="http://schemas.microsoft.com/office/drawing/2014/main" id="{02E0639F-CC41-F342-9BC3-193F06F8AAC5}"/>
              </a:ext>
            </a:extLst>
          </p:cNvPr>
          <p:cNvSpPr>
            <a:spLocks noGrp="1"/>
          </p:cNvSpPr>
          <p:nvPr>
            <p:ph type="sldNum" sz="quarter" idx="12"/>
          </p:nvPr>
        </p:nvSpPr>
        <p:spPr/>
        <p:txBody>
          <a:bodyPr/>
          <a:lstStyle>
            <a:lvl1pPr>
              <a:defRPr/>
            </a:lvl1pPr>
          </a:lstStyle>
          <a:p>
            <a:fld id="{D99E7690-3CCF-4542-8C8F-B4BD3C36DD2A}" type="slidenum">
              <a:rPr lang="en-US" altLang="vi-VN"/>
              <a:pPr/>
              <a:t>‹#›</a:t>
            </a:fld>
            <a:endParaRPr lang="en-US" altLang="vi-VN"/>
          </a:p>
        </p:txBody>
      </p:sp>
    </p:spTree>
    <p:extLst>
      <p:ext uri="{BB962C8B-B14F-4D97-AF65-F5344CB8AC3E}">
        <p14:creationId xmlns:p14="http://schemas.microsoft.com/office/powerpoint/2010/main" val="311354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 xmlns:a16="http://schemas.microsoft.com/office/drawing/2014/main" id="{73D0F42C-660C-CA47-B069-89F4A2445210}"/>
              </a:ext>
            </a:extLst>
          </p:cNvPr>
          <p:cNvSpPr>
            <a:spLocks noGrp="1"/>
          </p:cNvSpPr>
          <p:nvPr>
            <p:ph type="dt" sz="half" idx="10"/>
          </p:nvPr>
        </p:nvSpPr>
        <p:spPr/>
        <p:txBody>
          <a:bodyPr/>
          <a:lstStyle>
            <a:lvl1pPr>
              <a:defRPr/>
            </a:lvl1pPr>
          </a:lstStyle>
          <a:p>
            <a:pPr>
              <a:defRPr/>
            </a:pPr>
            <a:fld id="{3E9CAA54-AACA-DE41-A1D9-A8872DD6FB92}" type="datetimeFigureOut">
              <a:rPr lang="en-US"/>
              <a:pPr>
                <a:defRPr/>
              </a:pPr>
              <a:t>7/18/2021</a:t>
            </a:fld>
            <a:endParaRPr lang="en-US"/>
          </a:p>
        </p:txBody>
      </p:sp>
      <p:sp>
        <p:nvSpPr>
          <p:cNvPr id="4" name="Footer Placeholder 2">
            <a:extLst>
              <a:ext uri="{FF2B5EF4-FFF2-40B4-BE49-F238E27FC236}">
                <a16:creationId xmlns="" xmlns:a16="http://schemas.microsoft.com/office/drawing/2014/main" id="{6875A98F-AFD4-1C4D-904D-CB856F755CC3}"/>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22">
            <a:extLst>
              <a:ext uri="{FF2B5EF4-FFF2-40B4-BE49-F238E27FC236}">
                <a16:creationId xmlns="" xmlns:a16="http://schemas.microsoft.com/office/drawing/2014/main" id="{FA32942B-02BA-034F-8B21-D04F44BDB74B}"/>
              </a:ext>
            </a:extLst>
          </p:cNvPr>
          <p:cNvSpPr>
            <a:spLocks noGrp="1"/>
          </p:cNvSpPr>
          <p:nvPr>
            <p:ph type="sldNum" sz="quarter" idx="12"/>
          </p:nvPr>
        </p:nvSpPr>
        <p:spPr/>
        <p:txBody>
          <a:bodyPr/>
          <a:lstStyle>
            <a:lvl1pPr>
              <a:defRPr/>
            </a:lvl1pPr>
          </a:lstStyle>
          <a:p>
            <a:fld id="{C4416114-92FE-944C-8584-4A313707EAC1}" type="slidenum">
              <a:rPr lang="en-US" altLang="vi-VN"/>
              <a:pPr/>
              <a:t>‹#›</a:t>
            </a:fld>
            <a:endParaRPr lang="en-US" altLang="vi-VN"/>
          </a:p>
        </p:txBody>
      </p:sp>
    </p:spTree>
    <p:extLst>
      <p:ext uri="{BB962C8B-B14F-4D97-AF65-F5344CB8AC3E}">
        <p14:creationId xmlns:p14="http://schemas.microsoft.com/office/powerpoint/2010/main" val="2313484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FF0000"/>
                </a:solidFill>
                <a:latin typeface="Tahoma" pitchFamily="34" charset="0"/>
                <a:ea typeface="Tahoma" pitchFamily="34" charset="0"/>
                <a:cs typeface="Tahoma"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 xmlns:a16="http://schemas.microsoft.com/office/drawing/2014/main" id="{37496B8F-E373-2142-8A81-380B63F5F69F}"/>
              </a:ext>
            </a:extLst>
          </p:cNvPr>
          <p:cNvSpPr>
            <a:spLocks noGrp="1" noChangeArrowheads="1"/>
          </p:cNvSpPr>
          <p:nvPr>
            <p:ph type="dt" sz="half" idx="10"/>
          </p:nvPr>
        </p:nvSpPr>
        <p:spPr>
          <a:ln/>
        </p:spPr>
        <p:txBody>
          <a:bodyPr/>
          <a:lstStyle>
            <a:lvl1pPr>
              <a:defRPr/>
            </a:lvl1pPr>
          </a:lstStyle>
          <a:p>
            <a:pPr>
              <a:defRPr/>
            </a:pPr>
            <a:fld id="{8B2CBAAE-AC4F-6C4E-811D-4770F2C5BA24}" type="datetimeFigureOut">
              <a:rPr lang="en-US"/>
              <a:pPr>
                <a:defRPr/>
              </a:pPr>
              <a:t>7/18/2021</a:t>
            </a:fld>
            <a:endParaRPr lang="en-US"/>
          </a:p>
        </p:txBody>
      </p:sp>
      <p:sp>
        <p:nvSpPr>
          <p:cNvPr id="5" name="Rectangle 9">
            <a:extLst>
              <a:ext uri="{FF2B5EF4-FFF2-40B4-BE49-F238E27FC236}">
                <a16:creationId xmlns="" xmlns:a16="http://schemas.microsoft.com/office/drawing/2014/main" id="{D10F045D-2A20-9D42-9D75-993C6FAAA24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 xmlns:a16="http://schemas.microsoft.com/office/drawing/2014/main" id="{7417A621-A450-6C44-BA17-5B59B96F7E53}"/>
              </a:ext>
            </a:extLst>
          </p:cNvPr>
          <p:cNvSpPr>
            <a:spLocks noGrp="1" noChangeArrowheads="1"/>
          </p:cNvSpPr>
          <p:nvPr>
            <p:ph type="sldNum" sz="quarter" idx="12"/>
          </p:nvPr>
        </p:nvSpPr>
        <p:spPr>
          <a:ln/>
        </p:spPr>
        <p:txBody>
          <a:bodyPr/>
          <a:lstStyle>
            <a:lvl1pPr>
              <a:defRPr/>
            </a:lvl1pPr>
          </a:lstStyle>
          <a:p>
            <a:fld id="{B15796DA-E669-614A-9A58-849C13953A13}" type="slidenum">
              <a:rPr lang="en-US" altLang="vi-VN"/>
              <a:pPr/>
              <a:t>‹#›</a:t>
            </a:fld>
            <a:endParaRPr lang="en-US" altLang="vi-VN"/>
          </a:p>
        </p:txBody>
      </p:sp>
    </p:spTree>
    <p:extLst>
      <p:ext uri="{BB962C8B-B14F-4D97-AF65-F5344CB8AC3E}">
        <p14:creationId xmlns:p14="http://schemas.microsoft.com/office/powerpoint/2010/main" val="18511441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822D15F-D1B0-6B40-B515-3D749C16D4D5}"/>
              </a:ext>
            </a:extLst>
          </p:cNvPr>
          <p:cNvSpPr>
            <a:spLocks noGrp="1"/>
          </p:cNvSpPr>
          <p:nvPr>
            <p:ph type="dt" sz="half" idx="10"/>
          </p:nvPr>
        </p:nvSpPr>
        <p:spPr/>
        <p:txBody>
          <a:bodyPr/>
          <a:lstStyle>
            <a:lvl1pPr>
              <a:defRPr/>
            </a:lvl1pPr>
          </a:lstStyle>
          <a:p>
            <a:pPr>
              <a:defRPr/>
            </a:pPr>
            <a:fld id="{DA8638D5-9FAE-9542-89F4-DFF21075AC52}" type="datetimeFigureOut">
              <a:rPr lang="en-US"/>
              <a:pPr>
                <a:defRPr/>
              </a:pPr>
              <a:t>7/18/2021</a:t>
            </a:fld>
            <a:endParaRPr lang="en-US"/>
          </a:p>
        </p:txBody>
      </p:sp>
      <p:sp>
        <p:nvSpPr>
          <p:cNvPr id="3" name="Footer Placeholder 2">
            <a:extLst>
              <a:ext uri="{FF2B5EF4-FFF2-40B4-BE49-F238E27FC236}">
                <a16:creationId xmlns="" xmlns:a16="http://schemas.microsoft.com/office/drawing/2014/main" id="{D8AE6487-DD8E-934D-8135-47A6B3B61E0A}"/>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3">
            <a:extLst>
              <a:ext uri="{FF2B5EF4-FFF2-40B4-BE49-F238E27FC236}">
                <a16:creationId xmlns="" xmlns:a16="http://schemas.microsoft.com/office/drawing/2014/main" id="{F8BB46C0-DE10-884B-84EE-F9D90877EA7C}"/>
              </a:ext>
            </a:extLst>
          </p:cNvPr>
          <p:cNvSpPr>
            <a:spLocks noGrp="1"/>
          </p:cNvSpPr>
          <p:nvPr>
            <p:ph type="sldNum" sz="quarter" idx="12"/>
          </p:nvPr>
        </p:nvSpPr>
        <p:spPr>
          <a:xfrm>
            <a:off x="0" y="6248400"/>
            <a:ext cx="533400" cy="381000"/>
          </a:xfrm>
        </p:spPr>
        <p:txBody>
          <a:bodyPr/>
          <a:lstStyle>
            <a:lvl1pPr>
              <a:defRPr>
                <a:solidFill>
                  <a:schemeClr val="tx2"/>
                </a:solidFill>
              </a:defRPr>
            </a:lvl1pPr>
          </a:lstStyle>
          <a:p>
            <a:fld id="{22A11982-A048-684E-B3EE-61C724E90608}" type="slidenum">
              <a:rPr lang="en-US" altLang="vi-VN"/>
              <a:pPr/>
              <a:t>‹#›</a:t>
            </a:fld>
            <a:endParaRPr lang="en-US" altLang="vi-VN"/>
          </a:p>
        </p:txBody>
      </p:sp>
    </p:spTree>
    <p:extLst>
      <p:ext uri="{BB962C8B-B14F-4D97-AF65-F5344CB8AC3E}">
        <p14:creationId xmlns:p14="http://schemas.microsoft.com/office/powerpoint/2010/main" val="1419982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 xmlns:a16="http://schemas.microsoft.com/office/drawing/2014/main" id="{346CAAB2-1EE4-7945-A743-4A0DA675818E}"/>
              </a:ext>
            </a:extLst>
          </p:cNvPr>
          <p:cNvSpPr>
            <a:spLocks noGrp="1"/>
          </p:cNvSpPr>
          <p:nvPr>
            <p:ph type="dt" sz="half" idx="10"/>
          </p:nvPr>
        </p:nvSpPr>
        <p:spPr/>
        <p:txBody>
          <a:bodyPr/>
          <a:lstStyle>
            <a:lvl1pPr>
              <a:defRPr/>
            </a:lvl1pPr>
          </a:lstStyle>
          <a:p>
            <a:pPr>
              <a:defRPr/>
            </a:pPr>
            <a:fld id="{FF084BAB-7ED6-B74B-B4B4-B5AD01414115}" type="datetimeFigureOut">
              <a:rPr lang="en-US"/>
              <a:pPr>
                <a:defRPr/>
              </a:pPr>
              <a:t>7/18/2021</a:t>
            </a:fld>
            <a:endParaRPr lang="en-US"/>
          </a:p>
        </p:txBody>
      </p:sp>
      <p:sp>
        <p:nvSpPr>
          <p:cNvPr id="6" name="Footer Placeholder 2">
            <a:extLst>
              <a:ext uri="{FF2B5EF4-FFF2-40B4-BE49-F238E27FC236}">
                <a16:creationId xmlns="" xmlns:a16="http://schemas.microsoft.com/office/drawing/2014/main" id="{06636C66-855C-2645-86F2-53E27EDD7B6B}"/>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22">
            <a:extLst>
              <a:ext uri="{FF2B5EF4-FFF2-40B4-BE49-F238E27FC236}">
                <a16:creationId xmlns="" xmlns:a16="http://schemas.microsoft.com/office/drawing/2014/main" id="{2E2E13D3-DA46-C342-8F2F-1EA05BB22392}"/>
              </a:ext>
            </a:extLst>
          </p:cNvPr>
          <p:cNvSpPr>
            <a:spLocks noGrp="1"/>
          </p:cNvSpPr>
          <p:nvPr>
            <p:ph type="sldNum" sz="quarter" idx="12"/>
          </p:nvPr>
        </p:nvSpPr>
        <p:spPr/>
        <p:txBody>
          <a:bodyPr/>
          <a:lstStyle>
            <a:lvl1pPr>
              <a:defRPr/>
            </a:lvl1pPr>
          </a:lstStyle>
          <a:p>
            <a:fld id="{FFA7D2FA-45A0-D445-8C4F-07DA944EBEE9}" type="slidenum">
              <a:rPr lang="en-US" altLang="vi-VN"/>
              <a:pPr/>
              <a:t>‹#›</a:t>
            </a:fld>
            <a:endParaRPr lang="en-US" altLang="vi-VN"/>
          </a:p>
        </p:txBody>
      </p:sp>
    </p:spTree>
    <p:extLst>
      <p:ext uri="{BB962C8B-B14F-4D97-AF65-F5344CB8AC3E}">
        <p14:creationId xmlns:p14="http://schemas.microsoft.com/office/powerpoint/2010/main" val="1970375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D57B2EF3-A1F0-A348-9D93-F452FC83A1A2}"/>
              </a:ext>
            </a:extLst>
          </p:cNvPr>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6" name="Rectangle 5">
            <a:extLst>
              <a:ext uri="{FF2B5EF4-FFF2-40B4-BE49-F238E27FC236}">
                <a16:creationId xmlns="" xmlns:a16="http://schemas.microsoft.com/office/drawing/2014/main" id="{0009DBBD-9553-1640-BF78-2641661226C0}"/>
              </a:ext>
            </a:extLst>
          </p:cNvPr>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7" name="Rectangle 6">
            <a:extLst>
              <a:ext uri="{FF2B5EF4-FFF2-40B4-BE49-F238E27FC236}">
                <a16:creationId xmlns="" xmlns:a16="http://schemas.microsoft.com/office/drawing/2014/main" id="{E185FD21-8CEC-FA46-B96F-D3525E074DC4}"/>
              </a:ext>
            </a:extLst>
          </p:cNvPr>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8" name="Rectangle 7">
            <a:extLst>
              <a:ext uri="{FF2B5EF4-FFF2-40B4-BE49-F238E27FC236}">
                <a16:creationId xmlns="" xmlns:a16="http://schemas.microsoft.com/office/drawing/2014/main" id="{8121559F-2D4D-D24C-A5AE-20E1204F2E34}"/>
              </a:ext>
            </a:extLst>
          </p:cNvPr>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p>
        </p:txBody>
      </p:sp>
      <p:sp>
        <p:nvSpPr>
          <p:cNvPr id="9" name="Date Placeholder 11">
            <a:extLst>
              <a:ext uri="{FF2B5EF4-FFF2-40B4-BE49-F238E27FC236}">
                <a16:creationId xmlns="" xmlns:a16="http://schemas.microsoft.com/office/drawing/2014/main" id="{C8B81F35-5722-274C-97B1-F21D6F36EA14}"/>
              </a:ext>
            </a:extLst>
          </p:cNvPr>
          <p:cNvSpPr>
            <a:spLocks noGrp="1"/>
          </p:cNvSpPr>
          <p:nvPr>
            <p:ph type="dt" sz="half" idx="10"/>
          </p:nvPr>
        </p:nvSpPr>
        <p:spPr>
          <a:xfrm>
            <a:off x="6248400" y="6248400"/>
            <a:ext cx="2667000" cy="365125"/>
          </a:xfrm>
        </p:spPr>
        <p:txBody>
          <a:bodyPr/>
          <a:lstStyle>
            <a:lvl1pPr>
              <a:defRPr/>
            </a:lvl1pPr>
          </a:lstStyle>
          <a:p>
            <a:pPr>
              <a:defRPr/>
            </a:pPr>
            <a:fld id="{1B2F0696-262E-8347-A1C6-0A70C870C10A}" type="datetimeFigureOut">
              <a:rPr lang="en-US"/>
              <a:pPr>
                <a:defRPr/>
              </a:pPr>
              <a:t>7/18/2021</a:t>
            </a:fld>
            <a:endParaRPr lang="en-US"/>
          </a:p>
        </p:txBody>
      </p:sp>
      <p:sp>
        <p:nvSpPr>
          <p:cNvPr id="10" name="Slide Number Placeholder 12">
            <a:extLst>
              <a:ext uri="{FF2B5EF4-FFF2-40B4-BE49-F238E27FC236}">
                <a16:creationId xmlns="" xmlns:a16="http://schemas.microsoft.com/office/drawing/2014/main" id="{9DE33BF0-6D75-9848-AD06-EB5B74E53C69}"/>
              </a:ext>
            </a:extLst>
          </p:cNvPr>
          <p:cNvSpPr>
            <a:spLocks noGrp="1"/>
          </p:cNvSpPr>
          <p:nvPr>
            <p:ph type="sldNum" sz="quarter" idx="11"/>
          </p:nvPr>
        </p:nvSpPr>
        <p:spPr>
          <a:xfrm>
            <a:off x="0" y="4667250"/>
            <a:ext cx="1447800" cy="663575"/>
          </a:xfrm>
        </p:spPr>
        <p:txBody>
          <a:bodyPr/>
          <a:lstStyle>
            <a:lvl1pPr>
              <a:defRPr sz="2800"/>
            </a:lvl1pPr>
          </a:lstStyle>
          <a:p>
            <a:fld id="{3DC525A0-1884-2247-9C6F-2F2F2F114C2A}" type="slidenum">
              <a:rPr lang="en-US" altLang="vi-VN"/>
              <a:pPr/>
              <a:t>‹#›</a:t>
            </a:fld>
            <a:endParaRPr lang="en-US" altLang="vi-VN"/>
          </a:p>
        </p:txBody>
      </p:sp>
      <p:sp>
        <p:nvSpPr>
          <p:cNvPr id="11" name="Footer Placeholder 13">
            <a:extLst>
              <a:ext uri="{FF2B5EF4-FFF2-40B4-BE49-F238E27FC236}">
                <a16:creationId xmlns="" xmlns:a16="http://schemas.microsoft.com/office/drawing/2014/main" id="{2C4C69C7-70BC-6C41-B570-502789FC2A6C}"/>
              </a:ext>
            </a:extLst>
          </p:cNvPr>
          <p:cNvSpPr>
            <a:spLocks noGrp="1"/>
          </p:cNvSpPr>
          <p:nvPr>
            <p:ph type="ftr" sz="quarter" idx="12"/>
          </p:nvPr>
        </p:nvSpPr>
        <p:spPr>
          <a:xfrm>
            <a:off x="1600200" y="6248400"/>
            <a:ext cx="4572000" cy="365125"/>
          </a:xfrm>
        </p:spPr>
        <p:txBody>
          <a:bodyPr/>
          <a:lstStyle>
            <a:lvl1pPr>
              <a:defRPr/>
            </a:lvl1pPr>
          </a:lstStyle>
          <a:p>
            <a:pPr>
              <a:defRPr/>
            </a:pPr>
            <a:endParaRPr lang="en-US" altLang="en-US"/>
          </a:p>
        </p:txBody>
      </p:sp>
    </p:spTree>
    <p:extLst>
      <p:ext uri="{BB962C8B-B14F-4D97-AF65-F5344CB8AC3E}">
        <p14:creationId xmlns:p14="http://schemas.microsoft.com/office/powerpoint/2010/main" val="759033137"/>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 xmlns:a16="http://schemas.microsoft.com/office/drawing/2014/main" id="{492E5CE8-168C-624E-A99B-AAD17AE2CDAB}"/>
              </a:ext>
            </a:extLst>
          </p:cNvPr>
          <p:cNvSpPr>
            <a:spLocks noGrp="1"/>
          </p:cNvSpPr>
          <p:nvPr>
            <p:ph type="dt" sz="half" idx="10"/>
          </p:nvPr>
        </p:nvSpPr>
        <p:spPr/>
        <p:txBody>
          <a:bodyPr/>
          <a:lstStyle>
            <a:lvl1pPr>
              <a:defRPr/>
            </a:lvl1pPr>
          </a:lstStyle>
          <a:p>
            <a:pPr>
              <a:defRPr/>
            </a:pPr>
            <a:fld id="{5D603267-9DB5-2446-804D-89A5DB238A23}" type="datetimeFigureOut">
              <a:rPr lang="en-US"/>
              <a:pPr>
                <a:defRPr/>
              </a:pPr>
              <a:t>7/18/2021</a:t>
            </a:fld>
            <a:endParaRPr lang="en-US"/>
          </a:p>
        </p:txBody>
      </p:sp>
      <p:sp>
        <p:nvSpPr>
          <p:cNvPr id="5" name="Footer Placeholder 2">
            <a:extLst>
              <a:ext uri="{FF2B5EF4-FFF2-40B4-BE49-F238E27FC236}">
                <a16:creationId xmlns="" xmlns:a16="http://schemas.microsoft.com/office/drawing/2014/main" id="{2AC0D153-BF8E-6844-BD3A-342116C2133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22">
            <a:extLst>
              <a:ext uri="{FF2B5EF4-FFF2-40B4-BE49-F238E27FC236}">
                <a16:creationId xmlns="" xmlns:a16="http://schemas.microsoft.com/office/drawing/2014/main" id="{5C11D9DA-B2DE-C44F-BD77-A7FB2295108E}"/>
              </a:ext>
            </a:extLst>
          </p:cNvPr>
          <p:cNvSpPr>
            <a:spLocks noGrp="1"/>
          </p:cNvSpPr>
          <p:nvPr>
            <p:ph type="sldNum" sz="quarter" idx="12"/>
          </p:nvPr>
        </p:nvSpPr>
        <p:spPr/>
        <p:txBody>
          <a:bodyPr/>
          <a:lstStyle>
            <a:lvl1pPr>
              <a:defRPr/>
            </a:lvl1pPr>
          </a:lstStyle>
          <a:p>
            <a:fld id="{52A41AB9-D2BC-9147-9984-49B67D151CD1}" type="slidenum">
              <a:rPr lang="en-US" altLang="vi-VN"/>
              <a:pPr/>
              <a:t>‹#›</a:t>
            </a:fld>
            <a:endParaRPr lang="en-US" altLang="vi-VN"/>
          </a:p>
        </p:txBody>
      </p:sp>
    </p:spTree>
    <p:extLst>
      <p:ext uri="{BB962C8B-B14F-4D97-AF65-F5344CB8AC3E}">
        <p14:creationId xmlns:p14="http://schemas.microsoft.com/office/powerpoint/2010/main" val="3905396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9CF4E377-059A-B24B-B87E-4C453A734F30}"/>
              </a:ext>
            </a:extLst>
          </p:cNvPr>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5" name="Rectangle 4">
            <a:extLst>
              <a:ext uri="{FF2B5EF4-FFF2-40B4-BE49-F238E27FC236}">
                <a16:creationId xmlns="" xmlns:a16="http://schemas.microsoft.com/office/drawing/2014/main" id="{08F0E5E8-BCC7-9340-BF6E-92F5F72FEA0C}"/>
              </a:ext>
            </a:extLst>
          </p:cNvPr>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6" name="Rectangle 5">
            <a:extLst>
              <a:ext uri="{FF2B5EF4-FFF2-40B4-BE49-F238E27FC236}">
                <a16:creationId xmlns="" xmlns:a16="http://schemas.microsoft.com/office/drawing/2014/main" id="{39CDE232-5505-C74D-B14A-EE74EC224499}"/>
              </a:ext>
            </a:extLst>
          </p:cNvPr>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 xmlns:a16="http://schemas.microsoft.com/office/drawing/2014/main" id="{B736CB98-1A0A-3C42-833E-86782DCC0648}"/>
              </a:ext>
            </a:extLst>
          </p:cNvPr>
          <p:cNvSpPr>
            <a:spLocks noGrp="1"/>
          </p:cNvSpPr>
          <p:nvPr>
            <p:ph type="dt" sz="half" idx="10"/>
          </p:nvPr>
        </p:nvSpPr>
        <p:spPr>
          <a:xfrm>
            <a:off x="6553200" y="6248400"/>
            <a:ext cx="2209800" cy="365125"/>
          </a:xfrm>
        </p:spPr>
        <p:txBody>
          <a:bodyPr/>
          <a:lstStyle>
            <a:lvl1pPr>
              <a:defRPr/>
            </a:lvl1pPr>
          </a:lstStyle>
          <a:p>
            <a:pPr>
              <a:defRPr/>
            </a:pPr>
            <a:fld id="{3FFD6C90-B63D-464A-9D86-23483A77ABB0}" type="datetimeFigureOut">
              <a:rPr lang="en-US"/>
              <a:pPr>
                <a:defRPr/>
              </a:pPr>
              <a:t>7/18/2021</a:t>
            </a:fld>
            <a:endParaRPr lang="en-US"/>
          </a:p>
        </p:txBody>
      </p:sp>
      <p:sp>
        <p:nvSpPr>
          <p:cNvPr id="8" name="Footer Placeholder 4">
            <a:extLst>
              <a:ext uri="{FF2B5EF4-FFF2-40B4-BE49-F238E27FC236}">
                <a16:creationId xmlns="" xmlns:a16="http://schemas.microsoft.com/office/drawing/2014/main" id="{CA4812EC-99DD-974C-BA1A-11B01BCC0CA9}"/>
              </a:ext>
            </a:extLst>
          </p:cNvPr>
          <p:cNvSpPr>
            <a:spLocks noGrp="1"/>
          </p:cNvSpPr>
          <p:nvPr>
            <p:ph type="ftr" sz="quarter" idx="11"/>
          </p:nvPr>
        </p:nvSpPr>
        <p:spPr>
          <a:xfrm>
            <a:off x="457200" y="6248400"/>
            <a:ext cx="5573713" cy="365125"/>
          </a:xfrm>
        </p:spPr>
        <p:txBody>
          <a:bodyPr/>
          <a:lstStyle>
            <a:lvl1pPr>
              <a:defRPr/>
            </a:lvl1pPr>
          </a:lstStyle>
          <a:p>
            <a:pPr>
              <a:defRPr/>
            </a:pPr>
            <a:endParaRPr lang="en-US" altLang="en-US"/>
          </a:p>
        </p:txBody>
      </p:sp>
      <p:sp>
        <p:nvSpPr>
          <p:cNvPr id="9" name="Slide Number Placeholder 5">
            <a:extLst>
              <a:ext uri="{FF2B5EF4-FFF2-40B4-BE49-F238E27FC236}">
                <a16:creationId xmlns="" xmlns:a16="http://schemas.microsoft.com/office/drawing/2014/main" id="{D4568DD8-F07A-1147-A165-73EA1BF401AA}"/>
              </a:ext>
            </a:extLst>
          </p:cNvPr>
          <p:cNvSpPr>
            <a:spLocks noGrp="1"/>
          </p:cNvSpPr>
          <p:nvPr>
            <p:ph type="sldNum" sz="quarter" idx="12"/>
          </p:nvPr>
        </p:nvSpPr>
        <p:spPr>
          <a:xfrm rot="5400000">
            <a:off x="5989638" y="144462"/>
            <a:ext cx="533400" cy="244475"/>
          </a:xfrm>
        </p:spPr>
        <p:txBody>
          <a:bodyPr/>
          <a:lstStyle>
            <a:lvl1pPr>
              <a:defRPr/>
            </a:lvl1pPr>
          </a:lstStyle>
          <a:p>
            <a:fld id="{14BA5ECC-E893-8B41-A172-8F48CA3C1007}" type="slidenum">
              <a:rPr lang="en-US" altLang="vi-VN"/>
              <a:pPr/>
              <a:t>‹#›</a:t>
            </a:fld>
            <a:endParaRPr lang="en-US" altLang="vi-VN"/>
          </a:p>
        </p:txBody>
      </p:sp>
    </p:spTree>
    <p:extLst>
      <p:ext uri="{BB962C8B-B14F-4D97-AF65-F5344CB8AC3E}">
        <p14:creationId xmlns:p14="http://schemas.microsoft.com/office/powerpoint/2010/main" val="2737752626"/>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1E7FB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96342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0596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70306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42913" y="1381125"/>
            <a:ext cx="4068762" cy="4611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4075" y="1381125"/>
            <a:ext cx="4070350" cy="4611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01673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38546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 xmlns:a16="http://schemas.microsoft.com/office/drawing/2014/main" id="{F94E5BD5-EAC5-7749-BECC-9172C76C4DBA}"/>
              </a:ext>
            </a:extLst>
          </p:cNvPr>
          <p:cNvSpPr>
            <a:spLocks noGrp="1" noChangeArrowheads="1"/>
          </p:cNvSpPr>
          <p:nvPr>
            <p:ph type="dt" sz="half" idx="10"/>
          </p:nvPr>
        </p:nvSpPr>
        <p:spPr>
          <a:ln/>
        </p:spPr>
        <p:txBody>
          <a:bodyPr/>
          <a:lstStyle>
            <a:lvl1pPr>
              <a:defRPr/>
            </a:lvl1pPr>
          </a:lstStyle>
          <a:p>
            <a:pPr>
              <a:defRPr/>
            </a:pPr>
            <a:fld id="{176B9159-77BA-AB4C-A452-CA4953D04175}" type="datetimeFigureOut">
              <a:rPr lang="en-US"/>
              <a:pPr>
                <a:defRPr/>
              </a:pPr>
              <a:t>7/18/2021</a:t>
            </a:fld>
            <a:endParaRPr lang="en-US"/>
          </a:p>
        </p:txBody>
      </p:sp>
      <p:sp>
        <p:nvSpPr>
          <p:cNvPr id="5" name="Rectangle 9">
            <a:extLst>
              <a:ext uri="{FF2B5EF4-FFF2-40B4-BE49-F238E27FC236}">
                <a16:creationId xmlns="" xmlns:a16="http://schemas.microsoft.com/office/drawing/2014/main" id="{61839340-7911-B942-91A4-737DE0A496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0">
            <a:extLst>
              <a:ext uri="{FF2B5EF4-FFF2-40B4-BE49-F238E27FC236}">
                <a16:creationId xmlns="" xmlns:a16="http://schemas.microsoft.com/office/drawing/2014/main" id="{2A1275C7-D278-5340-BAC0-322F08142327}"/>
              </a:ext>
            </a:extLst>
          </p:cNvPr>
          <p:cNvSpPr>
            <a:spLocks noGrp="1" noChangeArrowheads="1"/>
          </p:cNvSpPr>
          <p:nvPr>
            <p:ph type="sldNum" sz="quarter" idx="12"/>
          </p:nvPr>
        </p:nvSpPr>
        <p:spPr>
          <a:ln/>
        </p:spPr>
        <p:txBody>
          <a:bodyPr/>
          <a:lstStyle>
            <a:lvl1pPr>
              <a:defRPr/>
            </a:lvl1pPr>
          </a:lstStyle>
          <a:p>
            <a:fld id="{C05EE328-49A5-614D-A3D3-C1B07DB09EF5}" type="slidenum">
              <a:rPr lang="en-US" altLang="vi-VN"/>
              <a:pPr/>
              <a:t>‹#›</a:t>
            </a:fld>
            <a:endParaRPr lang="en-US" altLang="vi-VN"/>
          </a:p>
        </p:txBody>
      </p:sp>
    </p:spTree>
    <p:extLst>
      <p:ext uri="{BB962C8B-B14F-4D97-AF65-F5344CB8AC3E}">
        <p14:creationId xmlns:p14="http://schemas.microsoft.com/office/powerpoint/2010/main" val="8307360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445218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20234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128944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59182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97693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9928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59928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632273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4" name="Date Placeholder 6">
            <a:extLst>
              <a:ext uri="{FF2B5EF4-FFF2-40B4-BE49-F238E27FC236}">
                <a16:creationId xmlns="" xmlns:a16="http://schemas.microsoft.com/office/drawing/2014/main" id="{EA9283A7-FF32-AD44-8E49-B1A4B8E19D72}"/>
              </a:ext>
            </a:extLst>
          </p:cNvPr>
          <p:cNvSpPr>
            <a:spLocks noGrp="1"/>
          </p:cNvSpPr>
          <p:nvPr>
            <p:ph type="dt" sz="half" idx="10"/>
          </p:nvPr>
        </p:nvSpPr>
        <p:spPr>
          <a:xfrm>
            <a:off x="3581400" y="6305550"/>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panose="020B0604020202020204" pitchFamily="34" charset="0"/>
              </a:defRPr>
            </a:lvl1pPr>
          </a:lstStyle>
          <a:p>
            <a:pPr>
              <a:defRPr/>
            </a:pPr>
            <a:fld id="{B1C6E22D-1698-384F-B077-127C7CE5628D}" type="datetimeFigureOut">
              <a:rPr lang="en-US" altLang="en-US"/>
              <a:pPr>
                <a:defRPr/>
              </a:pPr>
              <a:t>7/18/2021</a:t>
            </a:fld>
            <a:endParaRPr lang="en-US" altLang="en-US"/>
          </a:p>
        </p:txBody>
      </p:sp>
      <p:sp>
        <p:nvSpPr>
          <p:cNvPr id="5" name="Footer Placeholder 19">
            <a:extLst>
              <a:ext uri="{FF2B5EF4-FFF2-40B4-BE49-F238E27FC236}">
                <a16:creationId xmlns="" xmlns:a16="http://schemas.microsoft.com/office/drawing/2014/main" id="{EB01E588-2399-6548-8965-D4FFA7AC712F}"/>
              </a:ext>
            </a:extLst>
          </p:cNvPr>
          <p:cNvSpPr>
            <a:spLocks noGrp="1"/>
          </p:cNvSpPr>
          <p:nvPr>
            <p:ph type="ftr" sz="quarter" idx="11"/>
          </p:nvPr>
        </p:nvSpPr>
        <p:spPr>
          <a:xfrm>
            <a:off x="5715000" y="6305550"/>
            <a:ext cx="2895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panose="020B0604020202020204" pitchFamily="34" charset="0"/>
              </a:defRPr>
            </a:lvl1pPr>
          </a:lstStyle>
          <a:p>
            <a:pPr>
              <a:defRPr/>
            </a:pPr>
            <a:endParaRPr lang="en-US" altLang="en-US"/>
          </a:p>
        </p:txBody>
      </p:sp>
      <p:sp>
        <p:nvSpPr>
          <p:cNvPr id="6" name="Slide Number Placeholder 9">
            <a:extLst>
              <a:ext uri="{FF2B5EF4-FFF2-40B4-BE49-F238E27FC236}">
                <a16:creationId xmlns="" xmlns:a16="http://schemas.microsoft.com/office/drawing/2014/main" id="{6B4AD973-2B2F-5843-BC3C-16AE8348EDCF}"/>
              </a:ext>
            </a:extLst>
          </p:cNvPr>
          <p:cNvSpPr>
            <a:spLocks noGrp="1"/>
          </p:cNvSpPr>
          <p:nvPr>
            <p:ph type="sldNum" sz="quarter" idx="12"/>
          </p:nvPr>
        </p:nvSpPr>
        <p:spPr>
          <a:xfrm>
            <a:off x="8613775" y="6305550"/>
            <a:ext cx="4572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C9852D6-2BFA-8E40-B011-24FD21DB35C6}" type="slidenum">
              <a:rPr lang="en-US" altLang="vi-VN"/>
              <a:pPr/>
              <a:t>‹#›</a:t>
            </a:fld>
            <a:endParaRPr lang="en-US" altLang="vi-VN"/>
          </a:p>
        </p:txBody>
      </p:sp>
    </p:spTree>
    <p:extLst>
      <p:ext uri="{BB962C8B-B14F-4D97-AF65-F5344CB8AC3E}">
        <p14:creationId xmlns:p14="http://schemas.microsoft.com/office/powerpoint/2010/main" val="33087567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a:t>Click to edit Master title style</a:t>
            </a:r>
            <a:endParaRPr lang="th-TH"/>
          </a:p>
        </p:txBody>
      </p:sp>
      <p:sp>
        <p:nvSpPr>
          <p:cNvPr id="3" name="SmartArt Placeholder 2"/>
          <p:cNvSpPr>
            <a:spLocks noGrp="1"/>
          </p:cNvSpPr>
          <p:nvPr>
            <p:ph type="dgm" idx="1"/>
          </p:nvPr>
        </p:nvSpPr>
        <p:spPr>
          <a:xfrm>
            <a:off x="1169988" y="1946275"/>
            <a:ext cx="7772400" cy="4114800"/>
          </a:xfrm>
        </p:spPr>
        <p:txBody>
          <a:bodyPr/>
          <a:lstStyle/>
          <a:p>
            <a:pPr lvl="0"/>
            <a:r>
              <a:rPr lang="en-US" noProof="0"/>
              <a:t>Click icon to add SmartArt graphic</a:t>
            </a:r>
            <a:endParaRPr lang="th-TH" noProof="0"/>
          </a:p>
        </p:txBody>
      </p:sp>
      <p:sp>
        <p:nvSpPr>
          <p:cNvPr id="4" name="Rectangle 35">
            <a:extLst>
              <a:ext uri="{FF2B5EF4-FFF2-40B4-BE49-F238E27FC236}">
                <a16:creationId xmlns="" xmlns:a16="http://schemas.microsoft.com/office/drawing/2014/main" id="{81ADFB55-0B67-D44B-BB18-3E84A61FE4B2}"/>
              </a:ext>
            </a:extLst>
          </p:cNvPr>
          <p:cNvSpPr>
            <a:spLocks noGrp="1" noChangeArrowheads="1"/>
          </p:cNvSpPr>
          <p:nvPr>
            <p:ph type="dt" sz="half" idx="10"/>
          </p:nvPr>
        </p:nvSpPr>
        <p:spPr>
          <a:xfrm>
            <a:off x="3581400" y="6305550"/>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panose="020B0604020202020204" pitchFamily="34" charset="0"/>
              </a:defRPr>
            </a:lvl1pPr>
          </a:lstStyle>
          <a:p>
            <a:pPr>
              <a:defRPr/>
            </a:pPr>
            <a:endParaRPr lang="th-TH" altLang="en-US"/>
          </a:p>
        </p:txBody>
      </p:sp>
      <p:sp>
        <p:nvSpPr>
          <p:cNvPr id="5" name="Rectangle 36">
            <a:extLst>
              <a:ext uri="{FF2B5EF4-FFF2-40B4-BE49-F238E27FC236}">
                <a16:creationId xmlns="" xmlns:a16="http://schemas.microsoft.com/office/drawing/2014/main" id="{1030C025-24B1-FB4A-B907-5210003D2800}"/>
              </a:ext>
            </a:extLst>
          </p:cNvPr>
          <p:cNvSpPr>
            <a:spLocks noGrp="1" noChangeArrowheads="1"/>
          </p:cNvSpPr>
          <p:nvPr>
            <p:ph type="ftr" sz="quarter" idx="11"/>
          </p:nvPr>
        </p:nvSpPr>
        <p:spPr>
          <a:xfrm>
            <a:off x="5715000" y="6305550"/>
            <a:ext cx="2895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panose="020B0604020202020204" pitchFamily="34" charset="0"/>
              </a:defRPr>
            </a:lvl1pPr>
          </a:lstStyle>
          <a:p>
            <a:pPr>
              <a:defRPr/>
            </a:pPr>
            <a:endParaRPr lang="th-TH" altLang="en-US"/>
          </a:p>
        </p:txBody>
      </p:sp>
      <p:sp>
        <p:nvSpPr>
          <p:cNvPr id="6" name="Rectangle 37">
            <a:extLst>
              <a:ext uri="{FF2B5EF4-FFF2-40B4-BE49-F238E27FC236}">
                <a16:creationId xmlns="" xmlns:a16="http://schemas.microsoft.com/office/drawing/2014/main" id="{65B46C36-F7E4-EB4E-BA73-C1E22F2E98B7}"/>
              </a:ext>
            </a:extLst>
          </p:cNvPr>
          <p:cNvSpPr>
            <a:spLocks noGrp="1" noChangeArrowheads="1"/>
          </p:cNvSpPr>
          <p:nvPr>
            <p:ph type="sldNum" sz="quarter" idx="12"/>
          </p:nvPr>
        </p:nvSpPr>
        <p:spPr>
          <a:xfrm>
            <a:off x="8613775" y="6305550"/>
            <a:ext cx="4572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5484063-BF3B-654B-80FB-466E2AC026CA}" type="slidenum">
              <a:rPr lang="th-TH" altLang="vi-VN"/>
              <a:pPr/>
              <a:t>‹#›</a:t>
            </a:fld>
            <a:endParaRPr lang="th-TH" altLang="vi-VN"/>
          </a:p>
        </p:txBody>
      </p:sp>
    </p:spTree>
    <p:extLst>
      <p:ext uri="{BB962C8B-B14F-4D97-AF65-F5344CB8AC3E}">
        <p14:creationId xmlns:p14="http://schemas.microsoft.com/office/powerpoint/2010/main" val="370502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 xmlns:a16="http://schemas.microsoft.com/office/drawing/2014/main" id="{9E41E570-025E-624B-8D2B-B6CCD6EE1764}"/>
              </a:ext>
            </a:extLst>
          </p:cNvPr>
          <p:cNvSpPr>
            <a:spLocks noGrp="1" noChangeArrowheads="1"/>
          </p:cNvSpPr>
          <p:nvPr>
            <p:ph type="dt" sz="half" idx="10"/>
          </p:nvPr>
        </p:nvSpPr>
        <p:spPr>
          <a:ln/>
        </p:spPr>
        <p:txBody>
          <a:bodyPr/>
          <a:lstStyle>
            <a:lvl1pPr>
              <a:defRPr/>
            </a:lvl1pPr>
          </a:lstStyle>
          <a:p>
            <a:pPr>
              <a:defRPr/>
            </a:pPr>
            <a:fld id="{186018C8-BF65-1746-ADC5-87C526FDC4A5}" type="datetimeFigureOut">
              <a:rPr lang="en-US"/>
              <a:pPr>
                <a:defRPr/>
              </a:pPr>
              <a:t>7/18/2021</a:t>
            </a:fld>
            <a:endParaRPr lang="en-US"/>
          </a:p>
        </p:txBody>
      </p:sp>
      <p:sp>
        <p:nvSpPr>
          <p:cNvPr id="6" name="Rectangle 9">
            <a:extLst>
              <a:ext uri="{FF2B5EF4-FFF2-40B4-BE49-F238E27FC236}">
                <a16:creationId xmlns="" xmlns:a16="http://schemas.microsoft.com/office/drawing/2014/main" id="{F761BF6A-1E47-3842-937E-D92305FCBC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 xmlns:a16="http://schemas.microsoft.com/office/drawing/2014/main" id="{F26D41BD-2D0B-0640-BCB6-AA311B416494}"/>
              </a:ext>
            </a:extLst>
          </p:cNvPr>
          <p:cNvSpPr>
            <a:spLocks noGrp="1" noChangeArrowheads="1"/>
          </p:cNvSpPr>
          <p:nvPr>
            <p:ph type="sldNum" sz="quarter" idx="12"/>
          </p:nvPr>
        </p:nvSpPr>
        <p:spPr>
          <a:ln/>
        </p:spPr>
        <p:txBody>
          <a:bodyPr/>
          <a:lstStyle>
            <a:lvl1pPr>
              <a:defRPr/>
            </a:lvl1pPr>
          </a:lstStyle>
          <a:p>
            <a:fld id="{769BFD48-1D9D-FF4C-BFED-BBBBEA278C51}" type="slidenum">
              <a:rPr lang="en-US" altLang="vi-VN"/>
              <a:pPr/>
              <a:t>‹#›</a:t>
            </a:fld>
            <a:endParaRPr lang="en-US" altLang="vi-VN"/>
          </a:p>
        </p:txBody>
      </p:sp>
    </p:spTree>
    <p:extLst>
      <p:ext uri="{BB962C8B-B14F-4D97-AF65-F5344CB8AC3E}">
        <p14:creationId xmlns:p14="http://schemas.microsoft.com/office/powerpoint/2010/main" val="744512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 xmlns:a16="http://schemas.microsoft.com/office/drawing/2014/main" id="{ADBEC3D4-6EF6-504B-902B-6245BD6BBD59}"/>
              </a:ext>
            </a:extLst>
          </p:cNvPr>
          <p:cNvSpPr>
            <a:spLocks noGrp="1" noChangeArrowheads="1"/>
          </p:cNvSpPr>
          <p:nvPr>
            <p:ph type="dt" sz="half" idx="10"/>
          </p:nvPr>
        </p:nvSpPr>
        <p:spPr>
          <a:ln/>
        </p:spPr>
        <p:txBody>
          <a:bodyPr/>
          <a:lstStyle>
            <a:lvl1pPr>
              <a:defRPr/>
            </a:lvl1pPr>
          </a:lstStyle>
          <a:p>
            <a:pPr>
              <a:defRPr/>
            </a:pPr>
            <a:fld id="{8A8465E7-7C67-DD4A-B67F-1B9E13CAA87D}" type="datetimeFigureOut">
              <a:rPr lang="en-US"/>
              <a:pPr>
                <a:defRPr/>
              </a:pPr>
              <a:t>7/18/2021</a:t>
            </a:fld>
            <a:endParaRPr lang="en-US"/>
          </a:p>
        </p:txBody>
      </p:sp>
      <p:sp>
        <p:nvSpPr>
          <p:cNvPr id="8" name="Rectangle 9">
            <a:extLst>
              <a:ext uri="{FF2B5EF4-FFF2-40B4-BE49-F238E27FC236}">
                <a16:creationId xmlns="" xmlns:a16="http://schemas.microsoft.com/office/drawing/2014/main" id="{903D0B07-0631-B348-B873-419208F97F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0">
            <a:extLst>
              <a:ext uri="{FF2B5EF4-FFF2-40B4-BE49-F238E27FC236}">
                <a16:creationId xmlns="" xmlns:a16="http://schemas.microsoft.com/office/drawing/2014/main" id="{799A0172-6B3D-C34F-A1F5-AE5A27DE24AF}"/>
              </a:ext>
            </a:extLst>
          </p:cNvPr>
          <p:cNvSpPr>
            <a:spLocks noGrp="1" noChangeArrowheads="1"/>
          </p:cNvSpPr>
          <p:nvPr>
            <p:ph type="sldNum" sz="quarter" idx="12"/>
          </p:nvPr>
        </p:nvSpPr>
        <p:spPr>
          <a:ln/>
        </p:spPr>
        <p:txBody>
          <a:bodyPr/>
          <a:lstStyle>
            <a:lvl1pPr>
              <a:defRPr/>
            </a:lvl1pPr>
          </a:lstStyle>
          <a:p>
            <a:fld id="{82EAC05A-3479-D442-8B2C-9708B1FAF1FC}" type="slidenum">
              <a:rPr lang="en-US" altLang="vi-VN"/>
              <a:pPr/>
              <a:t>‹#›</a:t>
            </a:fld>
            <a:endParaRPr lang="en-US" altLang="vi-VN"/>
          </a:p>
        </p:txBody>
      </p:sp>
    </p:spTree>
    <p:extLst>
      <p:ext uri="{BB962C8B-B14F-4D97-AF65-F5344CB8AC3E}">
        <p14:creationId xmlns:p14="http://schemas.microsoft.com/office/powerpoint/2010/main" val="334411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 xmlns:a16="http://schemas.microsoft.com/office/drawing/2014/main" id="{E5FC25F2-1E1E-CD4A-AC4A-4E541391D00B}"/>
              </a:ext>
            </a:extLst>
          </p:cNvPr>
          <p:cNvSpPr>
            <a:spLocks noGrp="1" noChangeArrowheads="1"/>
          </p:cNvSpPr>
          <p:nvPr>
            <p:ph type="dt" sz="half" idx="10"/>
          </p:nvPr>
        </p:nvSpPr>
        <p:spPr>
          <a:ln/>
        </p:spPr>
        <p:txBody>
          <a:bodyPr/>
          <a:lstStyle>
            <a:lvl1pPr>
              <a:defRPr/>
            </a:lvl1pPr>
          </a:lstStyle>
          <a:p>
            <a:pPr>
              <a:defRPr/>
            </a:pPr>
            <a:fld id="{76476AF2-60F6-C348-866A-07C8175D69BF}" type="datetimeFigureOut">
              <a:rPr lang="en-US"/>
              <a:pPr>
                <a:defRPr/>
              </a:pPr>
              <a:t>7/18/2021</a:t>
            </a:fld>
            <a:endParaRPr lang="en-US"/>
          </a:p>
        </p:txBody>
      </p:sp>
      <p:sp>
        <p:nvSpPr>
          <p:cNvPr id="4" name="Rectangle 9">
            <a:extLst>
              <a:ext uri="{FF2B5EF4-FFF2-40B4-BE49-F238E27FC236}">
                <a16:creationId xmlns="" xmlns:a16="http://schemas.microsoft.com/office/drawing/2014/main" id="{CE242F20-51E2-E246-B23F-F14CC02A68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0">
            <a:extLst>
              <a:ext uri="{FF2B5EF4-FFF2-40B4-BE49-F238E27FC236}">
                <a16:creationId xmlns="" xmlns:a16="http://schemas.microsoft.com/office/drawing/2014/main" id="{FE992C19-8D4A-E54F-A034-98F5BB52402F}"/>
              </a:ext>
            </a:extLst>
          </p:cNvPr>
          <p:cNvSpPr>
            <a:spLocks noGrp="1" noChangeArrowheads="1"/>
          </p:cNvSpPr>
          <p:nvPr>
            <p:ph type="sldNum" sz="quarter" idx="12"/>
          </p:nvPr>
        </p:nvSpPr>
        <p:spPr>
          <a:ln/>
        </p:spPr>
        <p:txBody>
          <a:bodyPr/>
          <a:lstStyle>
            <a:lvl1pPr>
              <a:defRPr/>
            </a:lvl1pPr>
          </a:lstStyle>
          <a:p>
            <a:fld id="{9FB61718-06F5-CE4E-9408-2FFCEC0D458C}" type="slidenum">
              <a:rPr lang="en-US" altLang="vi-VN"/>
              <a:pPr/>
              <a:t>‹#›</a:t>
            </a:fld>
            <a:endParaRPr lang="en-US" altLang="vi-VN"/>
          </a:p>
        </p:txBody>
      </p:sp>
    </p:spTree>
    <p:extLst>
      <p:ext uri="{BB962C8B-B14F-4D97-AF65-F5344CB8AC3E}">
        <p14:creationId xmlns:p14="http://schemas.microsoft.com/office/powerpoint/2010/main" val="3544654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 xmlns:a16="http://schemas.microsoft.com/office/drawing/2014/main" id="{FF1A954A-506A-E841-AF91-457A3A45F9A1}"/>
              </a:ext>
            </a:extLst>
          </p:cNvPr>
          <p:cNvSpPr>
            <a:spLocks noGrp="1" noChangeArrowheads="1"/>
          </p:cNvSpPr>
          <p:nvPr>
            <p:ph type="dt" sz="half" idx="10"/>
          </p:nvPr>
        </p:nvSpPr>
        <p:spPr>
          <a:ln/>
        </p:spPr>
        <p:txBody>
          <a:bodyPr/>
          <a:lstStyle>
            <a:lvl1pPr>
              <a:defRPr/>
            </a:lvl1pPr>
          </a:lstStyle>
          <a:p>
            <a:pPr>
              <a:defRPr/>
            </a:pPr>
            <a:fld id="{49F4A820-1F8C-AC48-A6B4-9DFFFAFA0E76}" type="datetimeFigureOut">
              <a:rPr lang="en-US"/>
              <a:pPr>
                <a:defRPr/>
              </a:pPr>
              <a:t>7/18/2021</a:t>
            </a:fld>
            <a:endParaRPr lang="en-US"/>
          </a:p>
        </p:txBody>
      </p:sp>
      <p:sp>
        <p:nvSpPr>
          <p:cNvPr id="3" name="Rectangle 9">
            <a:extLst>
              <a:ext uri="{FF2B5EF4-FFF2-40B4-BE49-F238E27FC236}">
                <a16:creationId xmlns="" xmlns:a16="http://schemas.microsoft.com/office/drawing/2014/main" id="{DF1BF739-5274-BA4A-9D51-C55FB9499C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0">
            <a:extLst>
              <a:ext uri="{FF2B5EF4-FFF2-40B4-BE49-F238E27FC236}">
                <a16:creationId xmlns="" xmlns:a16="http://schemas.microsoft.com/office/drawing/2014/main" id="{97CAC5CF-645F-5D46-9F7F-E623D6598FF9}"/>
              </a:ext>
            </a:extLst>
          </p:cNvPr>
          <p:cNvSpPr>
            <a:spLocks noGrp="1" noChangeArrowheads="1"/>
          </p:cNvSpPr>
          <p:nvPr>
            <p:ph type="sldNum" sz="quarter" idx="12"/>
          </p:nvPr>
        </p:nvSpPr>
        <p:spPr>
          <a:ln/>
        </p:spPr>
        <p:txBody>
          <a:bodyPr/>
          <a:lstStyle>
            <a:lvl1pPr>
              <a:defRPr/>
            </a:lvl1pPr>
          </a:lstStyle>
          <a:p>
            <a:fld id="{72B80699-3F8F-0045-9DF1-E42CBCA2E0A2}" type="slidenum">
              <a:rPr lang="en-US" altLang="vi-VN"/>
              <a:pPr/>
              <a:t>‹#›</a:t>
            </a:fld>
            <a:endParaRPr lang="en-US" altLang="vi-VN"/>
          </a:p>
        </p:txBody>
      </p:sp>
    </p:spTree>
    <p:extLst>
      <p:ext uri="{BB962C8B-B14F-4D97-AF65-F5344CB8AC3E}">
        <p14:creationId xmlns:p14="http://schemas.microsoft.com/office/powerpoint/2010/main" val="1513424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 xmlns:a16="http://schemas.microsoft.com/office/drawing/2014/main" id="{DD0A78C5-391C-E44C-8FF9-D1BEB42C42BB}"/>
              </a:ext>
            </a:extLst>
          </p:cNvPr>
          <p:cNvSpPr>
            <a:spLocks noGrp="1" noChangeArrowheads="1"/>
          </p:cNvSpPr>
          <p:nvPr>
            <p:ph type="dt" sz="half" idx="10"/>
          </p:nvPr>
        </p:nvSpPr>
        <p:spPr>
          <a:ln/>
        </p:spPr>
        <p:txBody>
          <a:bodyPr/>
          <a:lstStyle>
            <a:lvl1pPr>
              <a:defRPr/>
            </a:lvl1pPr>
          </a:lstStyle>
          <a:p>
            <a:pPr>
              <a:defRPr/>
            </a:pPr>
            <a:fld id="{5C2FD488-3AEF-E241-BF40-6651EAC148DE}" type="datetimeFigureOut">
              <a:rPr lang="en-US"/>
              <a:pPr>
                <a:defRPr/>
              </a:pPr>
              <a:t>7/18/2021</a:t>
            </a:fld>
            <a:endParaRPr lang="en-US"/>
          </a:p>
        </p:txBody>
      </p:sp>
      <p:sp>
        <p:nvSpPr>
          <p:cNvPr id="6" name="Rectangle 9">
            <a:extLst>
              <a:ext uri="{FF2B5EF4-FFF2-40B4-BE49-F238E27FC236}">
                <a16:creationId xmlns="" xmlns:a16="http://schemas.microsoft.com/office/drawing/2014/main" id="{5C85F83E-FA92-424F-9B8E-6A7EC626AA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 xmlns:a16="http://schemas.microsoft.com/office/drawing/2014/main" id="{AE532101-9195-0B40-BA0D-9B3EBA5D78B9}"/>
              </a:ext>
            </a:extLst>
          </p:cNvPr>
          <p:cNvSpPr>
            <a:spLocks noGrp="1" noChangeArrowheads="1"/>
          </p:cNvSpPr>
          <p:nvPr>
            <p:ph type="sldNum" sz="quarter" idx="12"/>
          </p:nvPr>
        </p:nvSpPr>
        <p:spPr>
          <a:ln/>
        </p:spPr>
        <p:txBody>
          <a:bodyPr/>
          <a:lstStyle>
            <a:lvl1pPr>
              <a:defRPr/>
            </a:lvl1pPr>
          </a:lstStyle>
          <a:p>
            <a:fld id="{DC9C3A42-1F3F-1146-9334-D486B51BBDAA}" type="slidenum">
              <a:rPr lang="en-US" altLang="vi-VN"/>
              <a:pPr/>
              <a:t>‹#›</a:t>
            </a:fld>
            <a:endParaRPr lang="en-US" altLang="vi-VN"/>
          </a:p>
        </p:txBody>
      </p:sp>
    </p:spTree>
    <p:extLst>
      <p:ext uri="{BB962C8B-B14F-4D97-AF65-F5344CB8AC3E}">
        <p14:creationId xmlns:p14="http://schemas.microsoft.com/office/powerpoint/2010/main" val="2945295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 xmlns:a16="http://schemas.microsoft.com/office/drawing/2014/main" id="{CDB623E8-DD7F-7042-9C04-CB950A5CE472}"/>
              </a:ext>
            </a:extLst>
          </p:cNvPr>
          <p:cNvSpPr>
            <a:spLocks noGrp="1" noChangeArrowheads="1"/>
          </p:cNvSpPr>
          <p:nvPr>
            <p:ph type="dt" sz="half" idx="10"/>
          </p:nvPr>
        </p:nvSpPr>
        <p:spPr>
          <a:ln/>
        </p:spPr>
        <p:txBody>
          <a:bodyPr/>
          <a:lstStyle>
            <a:lvl1pPr>
              <a:defRPr/>
            </a:lvl1pPr>
          </a:lstStyle>
          <a:p>
            <a:pPr>
              <a:defRPr/>
            </a:pPr>
            <a:fld id="{C8E73238-B4FD-EE4E-8909-412DB4BCB6FF}" type="datetimeFigureOut">
              <a:rPr lang="en-US"/>
              <a:pPr>
                <a:defRPr/>
              </a:pPr>
              <a:t>7/18/2021</a:t>
            </a:fld>
            <a:endParaRPr lang="en-US"/>
          </a:p>
        </p:txBody>
      </p:sp>
      <p:sp>
        <p:nvSpPr>
          <p:cNvPr id="6" name="Rectangle 9">
            <a:extLst>
              <a:ext uri="{FF2B5EF4-FFF2-40B4-BE49-F238E27FC236}">
                <a16:creationId xmlns="" xmlns:a16="http://schemas.microsoft.com/office/drawing/2014/main" id="{B0304F87-93F6-A84C-B8FC-5453E0862C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
            <a:extLst>
              <a:ext uri="{FF2B5EF4-FFF2-40B4-BE49-F238E27FC236}">
                <a16:creationId xmlns="" xmlns:a16="http://schemas.microsoft.com/office/drawing/2014/main" id="{F492F310-E4BD-0543-AD0A-B4FA925873FE}"/>
              </a:ext>
            </a:extLst>
          </p:cNvPr>
          <p:cNvSpPr>
            <a:spLocks noGrp="1" noChangeArrowheads="1"/>
          </p:cNvSpPr>
          <p:nvPr>
            <p:ph type="sldNum" sz="quarter" idx="12"/>
          </p:nvPr>
        </p:nvSpPr>
        <p:spPr>
          <a:ln/>
        </p:spPr>
        <p:txBody>
          <a:bodyPr/>
          <a:lstStyle>
            <a:lvl1pPr>
              <a:defRPr/>
            </a:lvl1pPr>
          </a:lstStyle>
          <a:p>
            <a:fld id="{BDD74800-EE72-7D4F-9423-F22FDCF69B22}" type="slidenum">
              <a:rPr lang="en-US" altLang="vi-VN"/>
              <a:pPr/>
              <a:t>‹#›</a:t>
            </a:fld>
            <a:endParaRPr lang="en-US" altLang="vi-VN"/>
          </a:p>
        </p:txBody>
      </p:sp>
    </p:spTree>
    <p:extLst>
      <p:ext uri="{BB962C8B-B14F-4D97-AF65-F5344CB8AC3E}">
        <p14:creationId xmlns:p14="http://schemas.microsoft.com/office/powerpoint/2010/main" val="2435096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5.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 xmlns:a16="http://schemas.microsoft.com/office/drawing/2014/main" id="{2F6B75F2-DC7D-F94B-939A-BBE85B66391B}"/>
              </a:ext>
            </a:extLst>
          </p:cNvPr>
          <p:cNvGrpSpPr>
            <a:grpSpLocks/>
          </p:cNvGrpSpPr>
          <p:nvPr/>
        </p:nvGrpSpPr>
        <p:grpSpPr bwMode="auto">
          <a:xfrm>
            <a:off x="-3238500" y="0"/>
            <a:ext cx="11925300" cy="3810000"/>
            <a:chOff x="-2040" y="0"/>
            <a:chExt cx="7512" cy="2400"/>
          </a:xfrm>
        </p:grpSpPr>
        <p:sp>
          <p:nvSpPr>
            <p:cNvPr id="1032" name="AutoShape 3">
              <a:extLst>
                <a:ext uri="{FF2B5EF4-FFF2-40B4-BE49-F238E27FC236}">
                  <a16:creationId xmlns="" xmlns:a16="http://schemas.microsoft.com/office/drawing/2014/main" id="{DDC8548F-048F-9B4D-9E93-AEE7D9ABA1BA}"/>
                </a:ext>
              </a:extLst>
            </p:cNvPr>
            <p:cNvSpPr>
              <a:spLocks noChangeArrowheads="1"/>
            </p:cNvSpPr>
            <p:nvPr/>
          </p:nvSpPr>
          <p:spPr bwMode="auto">
            <a:xfrm>
              <a:off x="-2040" y="432"/>
              <a:ext cx="2592" cy="1968"/>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1033" name="AutoShape 4">
              <a:extLst>
                <a:ext uri="{FF2B5EF4-FFF2-40B4-BE49-F238E27FC236}">
                  <a16:creationId xmlns="" xmlns:a16="http://schemas.microsoft.com/office/drawing/2014/main" id="{17CF90D3-7F3F-4543-9C6C-FEC9A68704B8}"/>
                </a:ext>
              </a:extLst>
            </p:cNvPr>
            <p:cNvSpPr>
              <a:spLocks noChangeArrowheads="1"/>
            </p:cNvSpPr>
            <p:nvPr/>
          </p:nvSpPr>
          <p:spPr bwMode="auto">
            <a:xfrm>
              <a:off x="-1528" y="0"/>
              <a:ext cx="1949" cy="1987"/>
            </a:xfrm>
            <a:custGeom>
              <a:avLst/>
              <a:gdLst>
                <a:gd name="T0" fmla="*/ 0 w 64000"/>
                <a:gd name="T1" fmla="*/ 0 h 64000"/>
                <a:gd name="T2" fmla="*/ 0 w 64000"/>
                <a:gd name="T3" fmla="*/ 0 h 64000"/>
                <a:gd name="T4" fmla="*/ 0 w 64000"/>
                <a:gd name="T5" fmla="*/ 0 h 64000"/>
                <a:gd name="T6" fmla="*/ 0 w 64000"/>
                <a:gd name="T7" fmla="*/ 0 h 64000"/>
                <a:gd name="T8" fmla="*/ 0 w 64000"/>
                <a:gd name="T9" fmla="*/ 0 h 64000"/>
                <a:gd name="T10" fmla="*/ 0 w 64000"/>
                <a:gd name="T11" fmla="*/ 0 h 64000"/>
                <a:gd name="T12" fmla="*/ 0 w 64000"/>
                <a:gd name="T13" fmla="*/ 0 h 64000"/>
                <a:gd name="T14" fmla="*/ 0 w 64000"/>
                <a:gd name="T15" fmla="*/ 0 h 64000"/>
                <a:gd name="T16" fmla="*/ 0 w 64000"/>
                <a:gd name="T17" fmla="*/ 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1034" name="Line 5">
              <a:extLst>
                <a:ext uri="{FF2B5EF4-FFF2-40B4-BE49-F238E27FC236}">
                  <a16:creationId xmlns="" xmlns:a16="http://schemas.microsoft.com/office/drawing/2014/main" id="{3E32250E-B309-434B-8DE3-AC0818574833}"/>
                </a:ext>
              </a:extLst>
            </p:cNvPr>
            <p:cNvSpPr>
              <a:spLocks noChangeShapeType="1"/>
            </p:cNvSpPr>
            <p:nvPr/>
          </p:nvSpPr>
          <p:spPr bwMode="auto">
            <a:xfrm>
              <a:off x="864" y="960"/>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sp>
        <p:nvSpPr>
          <p:cNvPr id="1027" name="Rectangle 6">
            <a:extLst>
              <a:ext uri="{FF2B5EF4-FFF2-40B4-BE49-F238E27FC236}">
                <a16:creationId xmlns="" xmlns:a16="http://schemas.microsoft.com/office/drawing/2014/main" id="{0CA5F83C-E254-BF4C-A99F-710EDAEA99FF}"/>
              </a:ext>
            </a:extLst>
          </p:cNvPr>
          <p:cNvSpPr>
            <a:spLocks noGrp="1" noChangeArrowheads="1"/>
          </p:cNvSpPr>
          <p:nvPr>
            <p:ph type="title"/>
          </p:nvPr>
        </p:nvSpPr>
        <p:spPr bwMode="auto">
          <a:xfrm>
            <a:off x="1370013" y="301625"/>
            <a:ext cx="73136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vi-VN"/>
              <a:t>Click to edit Master title style</a:t>
            </a:r>
          </a:p>
        </p:txBody>
      </p:sp>
      <p:sp>
        <p:nvSpPr>
          <p:cNvPr id="1028" name="Rectangle 7">
            <a:extLst>
              <a:ext uri="{FF2B5EF4-FFF2-40B4-BE49-F238E27FC236}">
                <a16:creationId xmlns="" xmlns:a16="http://schemas.microsoft.com/office/drawing/2014/main" id="{C7885C65-27CE-7548-8F03-DAEF700D4C98}"/>
              </a:ext>
            </a:extLst>
          </p:cNvPr>
          <p:cNvSpPr>
            <a:spLocks noGrp="1" noChangeArrowheads="1"/>
          </p:cNvSpPr>
          <p:nvPr>
            <p:ph type="body" idx="1"/>
          </p:nvPr>
        </p:nvSpPr>
        <p:spPr bwMode="auto">
          <a:xfrm>
            <a:off x="1370013" y="1827213"/>
            <a:ext cx="731361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99336" name="Rectangle 8">
            <a:extLst>
              <a:ext uri="{FF2B5EF4-FFF2-40B4-BE49-F238E27FC236}">
                <a16:creationId xmlns="" xmlns:a16="http://schemas.microsoft.com/office/drawing/2014/main" id="{57A00950-AD53-9141-BC62-10838952E779}"/>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Verdana" panose="020B0604030504040204" pitchFamily="34" charset="0"/>
              </a:defRPr>
            </a:lvl1pPr>
          </a:lstStyle>
          <a:p>
            <a:pPr>
              <a:defRPr/>
            </a:pPr>
            <a:fld id="{E96AB21A-D510-074E-B252-789F7BF4AD46}" type="datetimeFigureOut">
              <a:rPr lang="en-US"/>
              <a:pPr>
                <a:defRPr/>
              </a:pPr>
              <a:t>7/18/2021</a:t>
            </a:fld>
            <a:endParaRPr lang="en-US"/>
          </a:p>
        </p:txBody>
      </p:sp>
      <p:sp>
        <p:nvSpPr>
          <p:cNvPr id="99337" name="Rectangle 9">
            <a:extLst>
              <a:ext uri="{FF2B5EF4-FFF2-40B4-BE49-F238E27FC236}">
                <a16:creationId xmlns="" xmlns:a16="http://schemas.microsoft.com/office/drawing/2014/main" id="{C6F0DCFE-D6B2-784F-9F96-C0407027B29F}"/>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Verdana" panose="020B0604030504040204" pitchFamily="34" charset="0"/>
              </a:defRPr>
            </a:lvl1pPr>
          </a:lstStyle>
          <a:p>
            <a:pPr>
              <a:defRPr/>
            </a:pPr>
            <a:endParaRPr lang="en-US"/>
          </a:p>
        </p:txBody>
      </p:sp>
      <p:sp>
        <p:nvSpPr>
          <p:cNvPr id="99338" name="Rectangle 10">
            <a:extLst>
              <a:ext uri="{FF2B5EF4-FFF2-40B4-BE49-F238E27FC236}">
                <a16:creationId xmlns="" xmlns:a16="http://schemas.microsoft.com/office/drawing/2014/main" id="{A55FECE3-2EB4-FE49-8C77-2F507B0D6B97}"/>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Verdana" panose="020B0604030504040204" pitchFamily="34" charset="0"/>
              </a:defRPr>
            </a:lvl1pPr>
          </a:lstStyle>
          <a:p>
            <a:fld id="{7D430AE2-E31E-9C47-8A31-C48A09440AF5}" type="slidenum">
              <a:rPr lang="en-US" altLang="vi-VN"/>
              <a:pPr/>
              <a:t>‹#›</a:t>
            </a:fld>
            <a:endParaRPr lang="en-US" altLang="vi-VN"/>
          </a:p>
        </p:txBody>
      </p:sp>
    </p:spTree>
  </p:cSld>
  <p:clrMap bg1="lt1" tx1="dk1" bg2="lt2" tx2="dk2" accent1="accent1" accent2="accent2" accent3="accent3" accent4="accent4" accent5="accent5" accent6="accent6" hlink="hlink" folHlink="folHlink"/>
  <p:sldLayoutIdLst>
    <p:sldLayoutId id="2147485432" r:id="rId1"/>
    <p:sldLayoutId id="2147485406" r:id="rId2"/>
    <p:sldLayoutId id="2147485407" r:id="rId3"/>
    <p:sldLayoutId id="2147485408" r:id="rId4"/>
    <p:sldLayoutId id="2147485409" r:id="rId5"/>
    <p:sldLayoutId id="2147485410" r:id="rId6"/>
    <p:sldLayoutId id="2147485411" r:id="rId7"/>
    <p:sldLayoutId id="2147485412" r:id="rId8"/>
    <p:sldLayoutId id="2147485413" r:id="rId9"/>
    <p:sldLayoutId id="2147485414" r:id="rId10"/>
    <p:sldLayoutId id="2147485415" r:id="rId11"/>
    <p:sldLayoutId id="2147485416" r:id="rId12"/>
  </p:sldLayoutIdLst>
  <p:txStyles>
    <p:titleStyle>
      <a:lvl1pPr algn="l" rtl="0" eaLnBrk="0" fontAlgn="base" hangingPunct="0">
        <a:spcBef>
          <a:spcPct val="0"/>
        </a:spcBef>
        <a:spcAft>
          <a:spcPct val="0"/>
        </a:spcAft>
        <a:defRPr sz="36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tx2"/>
          </a:solidFill>
          <a:latin typeface="Arial" charset="0"/>
          <a:ea typeface="ＭＳ Ｐゴシック" charset="0"/>
          <a:cs typeface="ＭＳ Ｐゴシック" charset="0"/>
        </a:defRPr>
      </a:lvl2pPr>
      <a:lvl3pPr algn="l" rtl="0" eaLnBrk="0" fontAlgn="base" hangingPunct="0">
        <a:spcBef>
          <a:spcPct val="0"/>
        </a:spcBef>
        <a:spcAft>
          <a:spcPct val="0"/>
        </a:spcAft>
        <a:defRPr sz="3600">
          <a:solidFill>
            <a:schemeClr val="tx2"/>
          </a:solidFill>
          <a:latin typeface="Arial" charset="0"/>
          <a:ea typeface="ＭＳ Ｐゴシック" charset="0"/>
          <a:cs typeface="ＭＳ Ｐゴシック" charset="0"/>
        </a:defRPr>
      </a:lvl3pPr>
      <a:lvl4pPr algn="l" rtl="0" eaLnBrk="0" fontAlgn="base" hangingPunct="0">
        <a:spcBef>
          <a:spcPct val="0"/>
        </a:spcBef>
        <a:spcAft>
          <a:spcPct val="0"/>
        </a:spcAft>
        <a:defRPr sz="3600">
          <a:solidFill>
            <a:schemeClr val="tx2"/>
          </a:solidFill>
          <a:latin typeface="Arial" charset="0"/>
          <a:ea typeface="ＭＳ Ｐゴシック" charset="0"/>
          <a:cs typeface="ＭＳ Ｐゴシック" charset="0"/>
        </a:defRPr>
      </a:lvl4pPr>
      <a:lvl5pPr algn="l" rtl="0" eaLnBrk="0" fontAlgn="base" hangingPunct="0">
        <a:spcBef>
          <a:spcPct val="0"/>
        </a:spcBef>
        <a:spcAft>
          <a:spcPct val="0"/>
        </a:spcAft>
        <a:defRPr sz="3600">
          <a:solidFill>
            <a:schemeClr val="tx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ea typeface="ＭＳ Ｐゴシック" charset="0"/>
          <a:cs typeface="ＭＳ Ｐゴシック"/>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ea typeface="ＭＳ Ｐゴシック" charset="0"/>
          <a:cs typeface="ＭＳ Ｐゴシック"/>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ea typeface="ＭＳ Ｐゴシック" charset="0"/>
          <a:cs typeface="ＭＳ Ｐゴシック"/>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ea typeface="ＭＳ Ｐゴシック" charset="0"/>
          <a:cs typeface="ＭＳ Ｐゴシック"/>
        </a:defRPr>
      </a:lvl5pPr>
      <a:lvl6pPr marL="25146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Title Placeholder 21">
            <a:extLst>
              <a:ext uri="{FF2B5EF4-FFF2-40B4-BE49-F238E27FC236}">
                <a16:creationId xmlns="" xmlns:a16="http://schemas.microsoft.com/office/drawing/2014/main" id="{B42DECF9-6753-5545-B56A-1588F3BF09C9}"/>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a:t>Click to edit Master title style</a:t>
            </a:r>
          </a:p>
        </p:txBody>
      </p:sp>
      <p:sp>
        <p:nvSpPr>
          <p:cNvPr id="14339" name="Text Placeholder 12">
            <a:extLst>
              <a:ext uri="{FF2B5EF4-FFF2-40B4-BE49-F238E27FC236}">
                <a16:creationId xmlns="" xmlns:a16="http://schemas.microsoft.com/office/drawing/2014/main" id="{8287BCDD-3A7E-8049-89BA-296202FA823D}"/>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20" name="Date Placeholder 2">
            <a:extLst>
              <a:ext uri="{FF2B5EF4-FFF2-40B4-BE49-F238E27FC236}">
                <a16:creationId xmlns="" xmlns:a16="http://schemas.microsoft.com/office/drawing/2014/main" id="{7C021AB9-ED82-7243-8BAD-495DBCEAE5AB}"/>
              </a:ext>
            </a:extLst>
          </p:cNvPr>
          <p:cNvSpPr>
            <a:spLocks noGrp="1"/>
          </p:cNvSpPr>
          <p:nvPr>
            <p:ph type="dt" sz="half" idx="2"/>
          </p:nvPr>
        </p:nvSpPr>
        <p:spPr>
          <a:xfrm>
            <a:off x="6583363" y="612775"/>
            <a:ext cx="957262"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800">
                <a:solidFill>
                  <a:schemeClr val="accent2"/>
                </a:solidFill>
                <a:latin typeface="Arial" panose="020B0604020202020204" pitchFamily="34" charset="0"/>
              </a:defRPr>
            </a:lvl1pPr>
          </a:lstStyle>
          <a:p>
            <a:pPr>
              <a:defRPr/>
            </a:pPr>
            <a:fld id="{1758303C-D847-8846-A4C8-6BF8BF71AAB8}" type="datetimeFigureOut">
              <a:rPr lang="en-US"/>
              <a:pPr>
                <a:defRPr/>
              </a:pPr>
              <a:t>7/18/2021</a:t>
            </a:fld>
            <a:endParaRPr lang="en-US"/>
          </a:p>
        </p:txBody>
      </p:sp>
      <p:sp>
        <p:nvSpPr>
          <p:cNvPr id="21" name="Footer Placeholder 3">
            <a:extLst>
              <a:ext uri="{FF2B5EF4-FFF2-40B4-BE49-F238E27FC236}">
                <a16:creationId xmlns="" xmlns:a16="http://schemas.microsoft.com/office/drawing/2014/main" id="{98B222B8-BB91-4748-AAFF-E3D0DA1EEEC1}"/>
              </a:ext>
            </a:extLst>
          </p:cNvPr>
          <p:cNvSpPr>
            <a:spLocks noGrp="1"/>
          </p:cNvSpPr>
          <p:nvPr>
            <p:ph type="ftr" sz="quarter" idx="3"/>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800">
                <a:solidFill>
                  <a:schemeClr val="accent2"/>
                </a:solidFill>
                <a:latin typeface="Arial" panose="020B0604020202020204" pitchFamily="34" charset="0"/>
              </a:defRPr>
            </a:lvl1pPr>
          </a:lstStyle>
          <a:p>
            <a:pPr>
              <a:defRPr/>
            </a:pPr>
            <a:endParaRPr lang="en-US"/>
          </a:p>
        </p:txBody>
      </p:sp>
      <p:sp>
        <p:nvSpPr>
          <p:cNvPr id="22" name="Slide Number Placeholder 4">
            <a:extLst>
              <a:ext uri="{FF2B5EF4-FFF2-40B4-BE49-F238E27FC236}">
                <a16:creationId xmlns="" xmlns:a16="http://schemas.microsoft.com/office/drawing/2014/main" id="{E8F6C653-9B45-3E41-B2DF-5993BAE2DBC2}"/>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fld id="{8281514F-84D7-DE44-BD75-58B957EF6F27}" type="slidenum">
              <a:rPr lang="en-US" altLang="vi-VN"/>
              <a:pPr/>
              <a:t>‹#›</a:t>
            </a:fld>
            <a:endParaRPr lang="en-US" altLang="vi-VN"/>
          </a:p>
        </p:txBody>
      </p:sp>
    </p:spTree>
  </p:cSld>
  <p:clrMap bg1="lt1" tx1="dk1" bg2="lt2" tx2="dk2" accent1="accent1" accent2="accent2" accent3="accent3" accent4="accent4" accent5="accent5" accent6="accent6" hlink="hlink" folHlink="folHlink"/>
  <p:sldLayoutIdLst>
    <p:sldLayoutId id="2147485433" r:id="rId1"/>
  </p:sldLayoutIdLst>
  <p:txStyles>
    <p:titleStyle>
      <a:lvl1pPr algn="l" rtl="0" eaLnBrk="0" fontAlgn="base" hangingPunct="0">
        <a:spcBef>
          <a:spcPct val="0"/>
        </a:spcBef>
        <a:spcAft>
          <a:spcPct val="0"/>
        </a:spcAft>
        <a:defRPr sz="4000" kern="1200">
          <a:solidFill>
            <a:schemeClr val="tx2"/>
          </a:solidFill>
          <a:latin typeface="Arial" charset="0"/>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Trebuchet MS" pitchFamily="34" charset="0"/>
        </a:defRPr>
      </a:lvl6pPr>
      <a:lvl7pPr marL="914400" algn="l" rtl="0" eaLnBrk="1" fontAlgn="base" hangingPunct="1">
        <a:spcBef>
          <a:spcPct val="0"/>
        </a:spcBef>
        <a:spcAft>
          <a:spcPct val="0"/>
        </a:spcAft>
        <a:defRPr sz="4000">
          <a:solidFill>
            <a:schemeClr val="tx2"/>
          </a:solidFill>
          <a:latin typeface="Trebuchet MS" pitchFamily="34" charset="0"/>
        </a:defRPr>
      </a:lvl7pPr>
      <a:lvl8pPr marL="1371600" algn="l" rtl="0" eaLnBrk="1" fontAlgn="base" hangingPunct="1">
        <a:spcBef>
          <a:spcPct val="0"/>
        </a:spcBef>
        <a:spcAft>
          <a:spcPct val="0"/>
        </a:spcAft>
        <a:defRPr sz="4000">
          <a:solidFill>
            <a:schemeClr val="tx2"/>
          </a:solidFill>
          <a:latin typeface="Trebuchet MS" pitchFamily="34" charset="0"/>
        </a:defRPr>
      </a:lvl8pPr>
      <a:lvl9pPr marL="1828800" algn="l" rtl="0" eaLnBrk="1" fontAlgn="base" hangingPunct="1">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Arial" charset="0"/>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Arial" charset="0"/>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Arial" charset="0"/>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Arial" charset="0"/>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Arial" charset="0"/>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6386" name="Title Placeholder 21">
            <a:extLst>
              <a:ext uri="{FF2B5EF4-FFF2-40B4-BE49-F238E27FC236}">
                <a16:creationId xmlns="" xmlns:a16="http://schemas.microsoft.com/office/drawing/2014/main" id="{323D5B22-FC82-B045-8D57-11608F253545}"/>
              </a:ext>
            </a:extLst>
          </p:cNvPr>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a:t>Click to edit Master title style</a:t>
            </a:r>
          </a:p>
        </p:txBody>
      </p:sp>
      <p:sp>
        <p:nvSpPr>
          <p:cNvPr id="16387" name="Text Placeholder 12">
            <a:extLst>
              <a:ext uri="{FF2B5EF4-FFF2-40B4-BE49-F238E27FC236}">
                <a16:creationId xmlns="" xmlns:a16="http://schemas.microsoft.com/office/drawing/2014/main" id="{E5D3CC21-82B3-D743-B151-FEBE87EDD9F1}"/>
              </a:ext>
            </a:extLst>
          </p:cNvPr>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14" name="Date Placeholder 13">
            <a:extLst>
              <a:ext uri="{FF2B5EF4-FFF2-40B4-BE49-F238E27FC236}">
                <a16:creationId xmlns="" xmlns:a16="http://schemas.microsoft.com/office/drawing/2014/main" id="{6F8A6A7A-DC81-794B-A984-6DDBF5A618A0}"/>
              </a:ext>
            </a:extLst>
          </p:cNvPr>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400">
                <a:solidFill>
                  <a:schemeClr val="tx2"/>
                </a:solidFill>
                <a:latin typeface="Tw Cen MT" panose="020B0602020104020603" pitchFamily="34" charset="0"/>
              </a:defRPr>
            </a:lvl1pPr>
          </a:lstStyle>
          <a:p>
            <a:pPr>
              <a:defRPr/>
            </a:pPr>
            <a:fld id="{145950E3-A46D-AB44-B6EB-4730A2C4D953}" type="datetimeFigureOut">
              <a:rPr lang="en-US"/>
              <a:pPr>
                <a:defRPr/>
              </a:pPr>
              <a:t>7/18/2021</a:t>
            </a:fld>
            <a:endParaRPr lang="en-US"/>
          </a:p>
        </p:txBody>
      </p:sp>
      <p:sp>
        <p:nvSpPr>
          <p:cNvPr id="3" name="Footer Placeholder 2">
            <a:extLst>
              <a:ext uri="{FF2B5EF4-FFF2-40B4-BE49-F238E27FC236}">
                <a16:creationId xmlns="" xmlns:a16="http://schemas.microsoft.com/office/drawing/2014/main" id="{EFC9CD68-CCB4-254D-BEBA-4D143DEAE3AB}"/>
              </a:ext>
            </a:extLst>
          </p:cNvPr>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chemeClr val="tx2"/>
                </a:solidFill>
                <a:latin typeface="Tahoma" panose="020B0604030504040204" pitchFamily="34" charset="0"/>
                <a:cs typeface="Arial" panose="020B0604020202020204" pitchFamily="34" charset="0"/>
              </a:defRPr>
            </a:lvl1pPr>
          </a:lstStyle>
          <a:p>
            <a:pPr>
              <a:defRPr/>
            </a:pPr>
            <a:endParaRPr lang="en-US" altLang="en-US"/>
          </a:p>
        </p:txBody>
      </p:sp>
      <p:sp>
        <p:nvSpPr>
          <p:cNvPr id="7" name="Rectangle 6">
            <a:extLst>
              <a:ext uri="{FF2B5EF4-FFF2-40B4-BE49-F238E27FC236}">
                <a16:creationId xmlns="" xmlns:a16="http://schemas.microsoft.com/office/drawing/2014/main" id="{6123ECE0-F9AC-3342-B2F9-B537E0DBC52B}"/>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8" name="Rectangle 7">
            <a:extLst>
              <a:ext uri="{FF2B5EF4-FFF2-40B4-BE49-F238E27FC236}">
                <a16:creationId xmlns="" xmlns:a16="http://schemas.microsoft.com/office/drawing/2014/main" id="{58C330CA-722A-A347-9A34-FCCC39884B77}"/>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9" name="Rectangle 8">
            <a:extLst>
              <a:ext uri="{FF2B5EF4-FFF2-40B4-BE49-F238E27FC236}">
                <a16:creationId xmlns="" xmlns:a16="http://schemas.microsoft.com/office/drawing/2014/main" id="{8794DBE8-AE29-374E-A8B6-45EC8003D57B}"/>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solidFill>
                <a:srgbClr val="FFFFFF"/>
              </a:solidFill>
              <a:latin typeface="Tw Cen MT" panose="020B0602020104020603" pitchFamily="34" charset="0"/>
            </a:endParaRPr>
          </a:p>
        </p:txBody>
      </p:sp>
      <p:sp>
        <p:nvSpPr>
          <p:cNvPr id="23" name="Slide Number Placeholder 22">
            <a:extLst>
              <a:ext uri="{FF2B5EF4-FFF2-40B4-BE49-F238E27FC236}">
                <a16:creationId xmlns="" xmlns:a16="http://schemas.microsoft.com/office/drawing/2014/main" id="{80D6E426-22D7-BC46-A6E1-0481981B21AF}"/>
              </a:ext>
            </a:extLst>
          </p:cNvPr>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b="1">
                <a:solidFill>
                  <a:srgbClr val="FFFFFF"/>
                </a:solidFill>
                <a:latin typeface="Tw Cen MT" panose="020B0602020104020603" pitchFamily="34" charset="77"/>
              </a:defRPr>
            </a:lvl1pPr>
          </a:lstStyle>
          <a:p>
            <a:fld id="{ECACC52F-4F60-254E-993F-A69866123046}" type="slidenum">
              <a:rPr lang="en-US" altLang="vi-VN"/>
              <a:pPr/>
              <a:t>‹#›</a:t>
            </a:fld>
            <a:endParaRPr lang="en-US" altLang="vi-VN"/>
          </a:p>
        </p:txBody>
      </p:sp>
    </p:spTree>
  </p:cSld>
  <p:clrMap bg1="lt1" tx1="dk1" bg2="lt2" tx2="dk2" accent1="accent1" accent2="accent2" accent3="accent3" accent4="accent4" accent5="accent5" accent6="accent6" hlink="hlink" folHlink="folHlink"/>
  <p:sldLayoutIdLst>
    <p:sldLayoutId id="2147485434" r:id="rId1"/>
    <p:sldLayoutId id="2147485435" r:id="rId2"/>
    <p:sldLayoutId id="2147485436" r:id="rId3"/>
    <p:sldLayoutId id="2147485417" r:id="rId4"/>
    <p:sldLayoutId id="2147485418" r:id="rId5"/>
    <p:sldLayoutId id="2147485419" r:id="rId6"/>
    <p:sldLayoutId id="2147485437" r:id="rId7"/>
    <p:sldLayoutId id="2147485420" r:id="rId8"/>
    <p:sldLayoutId id="2147485438" r:id="rId9"/>
    <p:sldLayoutId id="2147485421" r:id="rId10"/>
    <p:sldLayoutId id="2147485439"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ahoma" pitchFamily="34" charset="0"/>
        </a:defRPr>
      </a:lvl6pPr>
      <a:lvl7pPr marL="914400" algn="l" rtl="0" eaLnBrk="1" fontAlgn="base" hangingPunct="1">
        <a:spcBef>
          <a:spcPct val="0"/>
        </a:spcBef>
        <a:spcAft>
          <a:spcPct val="0"/>
        </a:spcAft>
        <a:defRPr sz="4400">
          <a:solidFill>
            <a:schemeClr val="tx2"/>
          </a:solidFill>
          <a:latin typeface="Tahoma" pitchFamily="34" charset="0"/>
        </a:defRPr>
      </a:lvl7pPr>
      <a:lvl8pPr marL="1371600" algn="l" rtl="0" eaLnBrk="1" fontAlgn="base" hangingPunct="1">
        <a:spcBef>
          <a:spcPct val="0"/>
        </a:spcBef>
        <a:spcAft>
          <a:spcPct val="0"/>
        </a:spcAft>
        <a:defRPr sz="4400">
          <a:solidFill>
            <a:schemeClr val="tx2"/>
          </a:solidFill>
          <a:latin typeface="Tahoma" pitchFamily="34" charset="0"/>
        </a:defRPr>
      </a:lvl8pPr>
      <a:lvl9pPr marL="1828800" algn="l" rtl="0" eaLnBrk="1" fontAlgn="base" hangingPunct="1">
        <a:spcBef>
          <a:spcPct val="0"/>
        </a:spcBef>
        <a:spcAft>
          <a:spcPct val="0"/>
        </a:spcAft>
        <a:defRPr sz="4400">
          <a:solidFill>
            <a:schemeClr val="tx2"/>
          </a:solidFill>
          <a:latin typeface="Tahoma"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2"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D083AA65-7746-1D47-A614-2BC2881D3483}"/>
              </a:ext>
            </a:extLst>
          </p:cNvPr>
          <p:cNvSpPr>
            <a:spLocks noGrp="1" noChangeArrowheads="1"/>
          </p:cNvSpPr>
          <p:nvPr>
            <p:ph type="title"/>
          </p:nvPr>
        </p:nvSpPr>
        <p:spPr bwMode="auto">
          <a:xfrm>
            <a:off x="0" y="0"/>
            <a:ext cx="9144000" cy="1238250"/>
          </a:xfrm>
          <a:prstGeom prst="rect">
            <a:avLst/>
          </a:prstGeom>
          <a:noFill/>
          <a:ln>
            <a:noFill/>
          </a:ln>
          <a:effectLst>
            <a:outerShdw blurRad="63500" dist="17961" dir="2700000" algn="ctr" rotWithShape="0">
              <a:srgbClr val="96CCEE">
                <a:alpha val="74998"/>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vi-VN"/>
              <a:t>Click to edit Master title style</a:t>
            </a:r>
          </a:p>
        </p:txBody>
      </p:sp>
      <p:sp>
        <p:nvSpPr>
          <p:cNvPr id="4099" name="Rectangle 3">
            <a:extLst>
              <a:ext uri="{FF2B5EF4-FFF2-40B4-BE49-F238E27FC236}">
                <a16:creationId xmlns="" xmlns:a16="http://schemas.microsoft.com/office/drawing/2014/main" id="{0B48D250-FB86-1744-8B88-16C5AE0505E1}"/>
              </a:ext>
            </a:extLst>
          </p:cNvPr>
          <p:cNvSpPr>
            <a:spLocks noGrp="1" noChangeArrowheads="1"/>
          </p:cNvSpPr>
          <p:nvPr>
            <p:ph type="body" idx="1"/>
          </p:nvPr>
        </p:nvSpPr>
        <p:spPr bwMode="auto">
          <a:xfrm>
            <a:off x="442913" y="1381125"/>
            <a:ext cx="8291512" cy="461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p:txBody>
      </p:sp>
      <p:sp>
        <p:nvSpPr>
          <p:cNvPr id="4100" name="Line 4">
            <a:extLst>
              <a:ext uri="{FF2B5EF4-FFF2-40B4-BE49-F238E27FC236}">
                <a16:creationId xmlns="" xmlns:a16="http://schemas.microsoft.com/office/drawing/2014/main" id="{11726619-A512-3E45-9A36-B92F8B2A9DFE}"/>
              </a:ext>
            </a:extLst>
          </p:cNvPr>
          <p:cNvSpPr>
            <a:spLocks noChangeShapeType="1"/>
          </p:cNvSpPr>
          <p:nvPr/>
        </p:nvSpPr>
        <p:spPr bwMode="auto">
          <a:xfrm>
            <a:off x="0" y="1246188"/>
            <a:ext cx="9144000" cy="0"/>
          </a:xfrm>
          <a:prstGeom prst="line">
            <a:avLst/>
          </a:prstGeom>
          <a:noFill/>
          <a:ln w="38100">
            <a:solidFill>
              <a:srgbClr val="1E7FB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29783" dir="1514402" algn="ctr" rotWithShape="0">
                    <a:schemeClr val="bg2">
                      <a:alpha val="74997"/>
                    </a:schemeClr>
                  </a:outerShdw>
                </a:effectLst>
              </a14:hiddenEffects>
            </a:ext>
          </a:extLst>
        </p:spPr>
        <p:txBody>
          <a:bodyPr/>
          <a:lstStyle/>
          <a:p>
            <a:pPr>
              <a:defRPr/>
            </a:pPr>
            <a:endParaRPr lang="en-US">
              <a:latin typeface="Arial" charset="0"/>
            </a:endParaRPr>
          </a:p>
        </p:txBody>
      </p:sp>
      <p:sp>
        <p:nvSpPr>
          <p:cNvPr id="4101" name="Rectangle 5">
            <a:extLst>
              <a:ext uri="{FF2B5EF4-FFF2-40B4-BE49-F238E27FC236}">
                <a16:creationId xmlns="" xmlns:a16="http://schemas.microsoft.com/office/drawing/2014/main" id="{0E7453D6-53B6-184B-AB0F-987D4F1E1CE8}"/>
              </a:ext>
            </a:extLst>
          </p:cNvPr>
          <p:cNvSpPr>
            <a:spLocks noChangeArrowheads="1"/>
          </p:cNvSpPr>
          <p:nvPr/>
        </p:nvSpPr>
        <p:spPr bwMode="auto">
          <a:xfrm>
            <a:off x="0" y="6015038"/>
            <a:ext cx="9144000" cy="842962"/>
          </a:xfrm>
          <a:prstGeom prst="rect">
            <a:avLst/>
          </a:prstGeom>
          <a:solidFill>
            <a:srgbClr val="1E7FB8"/>
          </a:solidFill>
          <a:ln>
            <a:noFill/>
          </a:ln>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
        <p:nvSpPr>
          <p:cNvPr id="4102" name="Rectangle 6">
            <a:extLst>
              <a:ext uri="{FF2B5EF4-FFF2-40B4-BE49-F238E27FC236}">
                <a16:creationId xmlns="" xmlns:a16="http://schemas.microsoft.com/office/drawing/2014/main" id="{3E723874-9777-0449-82B4-1EA4541C6831}"/>
              </a:ext>
            </a:extLst>
          </p:cNvPr>
          <p:cNvSpPr>
            <a:spLocks noChangeArrowheads="1"/>
          </p:cNvSpPr>
          <p:nvPr/>
        </p:nvSpPr>
        <p:spPr bwMode="auto">
          <a:xfrm>
            <a:off x="755650" y="6405563"/>
            <a:ext cx="6840538" cy="431800"/>
          </a:xfrm>
          <a:prstGeom prst="rect">
            <a:avLst/>
          </a:prstGeom>
          <a:noFill/>
          <a:ln>
            <a:noFill/>
          </a:ln>
          <a:effec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GB" sz="1200">
                <a:solidFill>
                  <a:srgbClr val="96CCEE"/>
                </a:solidFill>
                <a:latin typeface="Arial Narrow" panose="020B0606020202030204" pitchFamily="34" charset="0"/>
              </a:rPr>
              <a:t>Sector Network Health and Social Protection Asia and Eastern Europe, Pattaya, Thailand  </a:t>
            </a:r>
            <a:r>
              <a:rPr lang="en-US" baseline="12000">
                <a:solidFill>
                  <a:schemeClr val="bg1"/>
                </a:solidFill>
                <a:latin typeface="Arial Narrow" panose="020B0606020202030204" pitchFamily="34" charset="0"/>
              </a:rPr>
              <a:t>|</a:t>
            </a:r>
            <a:r>
              <a:rPr lang="en-US" sz="1200">
                <a:solidFill>
                  <a:srgbClr val="96CCEE"/>
                </a:solidFill>
                <a:latin typeface="Arial Narrow" panose="020B0606020202030204" pitchFamily="34" charset="0"/>
              </a:rPr>
              <a:t>  14 – 16 November, 2011</a:t>
            </a:r>
          </a:p>
        </p:txBody>
      </p:sp>
      <p:sp>
        <p:nvSpPr>
          <p:cNvPr id="4103" name="Rectangle 7">
            <a:extLst>
              <a:ext uri="{FF2B5EF4-FFF2-40B4-BE49-F238E27FC236}">
                <a16:creationId xmlns="" xmlns:a16="http://schemas.microsoft.com/office/drawing/2014/main" id="{CD62A5F4-EFD2-8B4A-813B-E17BBD319D3F}"/>
              </a:ext>
            </a:extLst>
          </p:cNvPr>
          <p:cNvSpPr>
            <a:spLocks noChangeArrowheads="1"/>
          </p:cNvSpPr>
          <p:nvPr/>
        </p:nvSpPr>
        <p:spPr bwMode="auto">
          <a:xfrm>
            <a:off x="360363" y="6399213"/>
            <a:ext cx="355600" cy="331787"/>
          </a:xfrm>
          <a:prstGeom prst="rect">
            <a:avLst/>
          </a:prstGeom>
          <a:noFill/>
          <a:ln>
            <a:noFill/>
          </a:ln>
          <a:effec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A3B1F287-9F69-FE46-9559-5EED257FD360}" type="slidenum">
              <a:rPr lang="ar-SA" altLang="vi-VN" sz="1500">
                <a:solidFill>
                  <a:srgbClr val="72BBE8"/>
                </a:solidFill>
                <a:latin typeface="Arial Narrow" panose="020B0604020202020204" pitchFamily="34" charset="0"/>
              </a:rPr>
              <a:pPr algn="r" eaLnBrk="1" hangingPunct="1"/>
              <a:t>‹#›</a:t>
            </a:fld>
            <a:r>
              <a:rPr lang="en-US" altLang="vi-VN" sz="1500">
                <a:solidFill>
                  <a:srgbClr val="72BBE8"/>
                </a:solidFill>
                <a:latin typeface="Arial Narrow" panose="020B0604020202020204" pitchFamily="34" charset="0"/>
              </a:rPr>
              <a:t> </a:t>
            </a:r>
            <a:r>
              <a:rPr lang="en-US" altLang="vi-VN" sz="2100" baseline="14000">
                <a:solidFill>
                  <a:schemeClr val="bg1"/>
                </a:solidFill>
                <a:latin typeface="Arial Narrow" panose="020B0604020202020204" pitchFamily="34" charset="0"/>
              </a:rPr>
              <a:t>|</a:t>
            </a:r>
          </a:p>
        </p:txBody>
      </p:sp>
      <p:pic>
        <p:nvPicPr>
          <p:cNvPr id="28680" name="Picture 8" descr="New WHO logo_white">
            <a:extLst>
              <a:ext uri="{FF2B5EF4-FFF2-40B4-BE49-F238E27FC236}">
                <a16:creationId xmlns="" xmlns:a16="http://schemas.microsoft.com/office/drawing/2014/main" id="{E0A25352-4551-FC40-90E9-5DA521A0D96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04138" y="6021388"/>
            <a:ext cx="1439862"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440" r:id="rId1"/>
    <p:sldLayoutId id="2147485422" r:id="rId2"/>
    <p:sldLayoutId id="2147485423" r:id="rId3"/>
    <p:sldLayoutId id="2147485424" r:id="rId4"/>
    <p:sldLayoutId id="2147485425" r:id="rId5"/>
    <p:sldLayoutId id="2147485426" r:id="rId6"/>
    <p:sldLayoutId id="2147485427" r:id="rId7"/>
    <p:sldLayoutId id="2147485428" r:id="rId8"/>
    <p:sldLayoutId id="2147485429" r:id="rId9"/>
    <p:sldLayoutId id="2147485430" r:id="rId10"/>
    <p:sldLayoutId id="2147485431" r:id="rId11"/>
    <p:sldLayoutId id="2147485441" r:id="rId12"/>
    <p:sldLayoutId id="2147485442" r:id="rId13"/>
  </p:sldLayoutIdLst>
  <p:txStyles>
    <p:titleStyle>
      <a:lvl1pPr algn="ctr" rtl="0" eaLnBrk="0" fontAlgn="base" hangingPunct="0">
        <a:spcBef>
          <a:spcPct val="0"/>
        </a:spcBef>
        <a:spcAft>
          <a:spcPct val="0"/>
        </a:spcAft>
        <a:defRPr sz="3500" b="1">
          <a:solidFill>
            <a:srgbClr val="000066"/>
          </a:solidFill>
          <a:latin typeface="+mj-lt"/>
          <a:ea typeface="Arial" charset="0"/>
          <a:cs typeface="+mj-cs"/>
        </a:defRPr>
      </a:lvl1pPr>
      <a:lvl2pPr algn="ctr" rtl="0" eaLnBrk="0" fontAlgn="base" hangingPunct="0">
        <a:spcBef>
          <a:spcPct val="0"/>
        </a:spcBef>
        <a:spcAft>
          <a:spcPct val="0"/>
        </a:spcAft>
        <a:defRPr sz="3500" b="1">
          <a:solidFill>
            <a:srgbClr val="000066"/>
          </a:solidFill>
          <a:latin typeface="Arial" pitchFamily="34" charset="0"/>
          <a:ea typeface="Arial" charset="0"/>
          <a:cs typeface="Arial" pitchFamily="34" charset="0"/>
        </a:defRPr>
      </a:lvl2pPr>
      <a:lvl3pPr algn="ctr" rtl="0" eaLnBrk="0" fontAlgn="base" hangingPunct="0">
        <a:spcBef>
          <a:spcPct val="0"/>
        </a:spcBef>
        <a:spcAft>
          <a:spcPct val="0"/>
        </a:spcAft>
        <a:defRPr sz="3500" b="1">
          <a:solidFill>
            <a:srgbClr val="000066"/>
          </a:solidFill>
          <a:latin typeface="Arial" pitchFamily="34" charset="0"/>
          <a:ea typeface="Arial" charset="0"/>
          <a:cs typeface="Arial" pitchFamily="34" charset="0"/>
        </a:defRPr>
      </a:lvl3pPr>
      <a:lvl4pPr algn="ctr" rtl="0" eaLnBrk="0" fontAlgn="base" hangingPunct="0">
        <a:spcBef>
          <a:spcPct val="0"/>
        </a:spcBef>
        <a:spcAft>
          <a:spcPct val="0"/>
        </a:spcAft>
        <a:defRPr sz="3500" b="1">
          <a:solidFill>
            <a:srgbClr val="000066"/>
          </a:solidFill>
          <a:latin typeface="Arial" pitchFamily="34" charset="0"/>
          <a:ea typeface="Arial" charset="0"/>
          <a:cs typeface="Arial" pitchFamily="34" charset="0"/>
        </a:defRPr>
      </a:lvl4pPr>
      <a:lvl5pPr algn="ctr" rtl="0" eaLnBrk="0" fontAlgn="base" hangingPunct="0">
        <a:spcBef>
          <a:spcPct val="0"/>
        </a:spcBef>
        <a:spcAft>
          <a:spcPct val="0"/>
        </a:spcAft>
        <a:defRPr sz="3500" b="1">
          <a:solidFill>
            <a:srgbClr val="000066"/>
          </a:solidFill>
          <a:latin typeface="Arial" pitchFamily="34" charset="0"/>
          <a:ea typeface="Arial" charset="0"/>
          <a:cs typeface="Arial" pitchFamily="34" charset="0"/>
        </a:defRPr>
      </a:lvl5pPr>
      <a:lvl6pPr marL="457200" algn="ctr" rtl="0" eaLnBrk="1" fontAlgn="base" hangingPunct="1">
        <a:spcBef>
          <a:spcPct val="0"/>
        </a:spcBef>
        <a:spcAft>
          <a:spcPct val="0"/>
        </a:spcAft>
        <a:defRPr sz="3500" b="1">
          <a:solidFill>
            <a:srgbClr val="000066"/>
          </a:solidFill>
          <a:latin typeface="Arial" pitchFamily="34" charset="0"/>
          <a:cs typeface="Arial" pitchFamily="34" charset="0"/>
        </a:defRPr>
      </a:lvl6pPr>
      <a:lvl7pPr marL="914400" algn="ctr" rtl="0" eaLnBrk="1" fontAlgn="base" hangingPunct="1">
        <a:spcBef>
          <a:spcPct val="0"/>
        </a:spcBef>
        <a:spcAft>
          <a:spcPct val="0"/>
        </a:spcAft>
        <a:defRPr sz="3500" b="1">
          <a:solidFill>
            <a:srgbClr val="000066"/>
          </a:solidFill>
          <a:latin typeface="Arial" pitchFamily="34" charset="0"/>
          <a:cs typeface="Arial" pitchFamily="34" charset="0"/>
        </a:defRPr>
      </a:lvl7pPr>
      <a:lvl8pPr marL="1371600" algn="ctr" rtl="0" eaLnBrk="1" fontAlgn="base" hangingPunct="1">
        <a:spcBef>
          <a:spcPct val="0"/>
        </a:spcBef>
        <a:spcAft>
          <a:spcPct val="0"/>
        </a:spcAft>
        <a:defRPr sz="3500" b="1">
          <a:solidFill>
            <a:srgbClr val="000066"/>
          </a:solidFill>
          <a:latin typeface="Arial" pitchFamily="34" charset="0"/>
          <a:cs typeface="Arial" pitchFamily="34" charset="0"/>
        </a:defRPr>
      </a:lvl8pPr>
      <a:lvl9pPr marL="1828800" algn="ctr" rtl="0" eaLnBrk="1" fontAlgn="base" hangingPunct="1">
        <a:spcBef>
          <a:spcPct val="0"/>
        </a:spcBef>
        <a:spcAft>
          <a:spcPct val="0"/>
        </a:spcAft>
        <a:defRPr sz="3500" b="1">
          <a:solidFill>
            <a:srgbClr val="000066"/>
          </a:solidFill>
          <a:latin typeface="Arial" pitchFamily="34" charset="0"/>
          <a:cs typeface="Arial" pitchFamily="34" charset="0"/>
        </a:defRPr>
      </a:lvl9pPr>
    </p:titleStyle>
    <p:bodyStyle>
      <a:lvl1pPr marL="342900" indent="-342900" algn="l" rtl="0" eaLnBrk="0" fontAlgn="base" hangingPunct="0">
        <a:spcBef>
          <a:spcPct val="80000"/>
        </a:spcBef>
        <a:spcAft>
          <a:spcPct val="0"/>
        </a:spcAft>
        <a:buClr>
          <a:srgbClr val="1E7FB8"/>
        </a:buClr>
        <a:buFont typeface="Wingdings" pitchFamily="2" charset="2"/>
        <a:buChar char="l"/>
        <a:defRPr sz="2500">
          <a:solidFill>
            <a:srgbClr val="000066"/>
          </a:solidFill>
          <a:latin typeface="+mn-lt"/>
          <a:ea typeface="Arial" charset="0"/>
          <a:cs typeface="+mn-cs"/>
        </a:defRPr>
      </a:lvl1pPr>
      <a:lvl2pPr marL="804863" indent="-280988" algn="l" rtl="0" eaLnBrk="0" fontAlgn="base" hangingPunct="0">
        <a:spcBef>
          <a:spcPct val="20000"/>
        </a:spcBef>
        <a:spcAft>
          <a:spcPct val="0"/>
        </a:spcAft>
        <a:buClr>
          <a:srgbClr val="1E7FB8"/>
        </a:buClr>
        <a:buFont typeface="Arial" panose="020B0604020202020204" pitchFamily="34" charset="0"/>
        <a:buChar char="–"/>
        <a:defRPr sz="2100">
          <a:solidFill>
            <a:srgbClr val="000066"/>
          </a:solidFill>
          <a:latin typeface="+mn-lt"/>
          <a:ea typeface="Arial" charset="0"/>
          <a:cs typeface="+mn-cs"/>
        </a:defRPr>
      </a:lvl2pPr>
      <a:lvl3pPr marL="1255713" indent="-269875" algn="l" rtl="0" eaLnBrk="0" fontAlgn="base" hangingPunct="0">
        <a:spcBef>
          <a:spcPct val="20000"/>
        </a:spcBef>
        <a:spcAft>
          <a:spcPct val="0"/>
        </a:spcAft>
        <a:buClr>
          <a:srgbClr val="1E7FB8"/>
        </a:buClr>
        <a:buChar char="•"/>
        <a:defRPr sz="2100">
          <a:solidFill>
            <a:srgbClr val="000066"/>
          </a:solidFill>
          <a:latin typeface="Arial Narrow" pitchFamily="34" charset="0"/>
          <a:ea typeface="Arial" charset="0"/>
          <a:cs typeface="+mn-cs"/>
        </a:defRPr>
      </a:lvl3pPr>
      <a:lvl4pPr marL="1663700" indent="-227013" algn="l" rtl="0" eaLnBrk="0" fontAlgn="base" hangingPunct="0">
        <a:spcBef>
          <a:spcPct val="20000"/>
        </a:spcBef>
        <a:spcAft>
          <a:spcPct val="0"/>
        </a:spcAft>
        <a:buClr>
          <a:srgbClr val="1E7FB8"/>
        </a:buClr>
        <a:buChar char="–"/>
        <a:defRPr sz="2100">
          <a:solidFill>
            <a:srgbClr val="000066"/>
          </a:solidFill>
          <a:latin typeface="Arial Narrow" pitchFamily="34" charset="0"/>
          <a:ea typeface="Arial" charset="0"/>
          <a:cs typeface="+mn-cs"/>
        </a:defRPr>
      </a:lvl4pPr>
      <a:lvl5pPr marL="1989138" indent="-146050" algn="r" rtl="1" eaLnBrk="0" fontAlgn="base" hangingPunct="0">
        <a:spcBef>
          <a:spcPct val="20000"/>
        </a:spcBef>
        <a:spcAft>
          <a:spcPct val="0"/>
        </a:spcAft>
        <a:buChar char="»"/>
        <a:defRPr sz="2000">
          <a:solidFill>
            <a:srgbClr val="000066"/>
          </a:solidFill>
          <a:latin typeface="+mn-lt"/>
          <a:ea typeface="Arial" charset="0"/>
          <a:cs typeface="+mn-cs"/>
        </a:defRPr>
      </a:lvl5pPr>
      <a:lvl6pPr marL="2446338" indent="-146050" algn="r" rtl="1" eaLnBrk="1" fontAlgn="base" hangingPunct="1">
        <a:spcBef>
          <a:spcPct val="20000"/>
        </a:spcBef>
        <a:spcAft>
          <a:spcPct val="0"/>
        </a:spcAft>
        <a:buChar char="»"/>
        <a:defRPr sz="2000">
          <a:solidFill>
            <a:srgbClr val="000066"/>
          </a:solidFill>
          <a:latin typeface="+mn-lt"/>
          <a:cs typeface="+mn-cs"/>
        </a:defRPr>
      </a:lvl6pPr>
      <a:lvl7pPr marL="2903538" indent="-146050" algn="r" rtl="1" eaLnBrk="1" fontAlgn="base" hangingPunct="1">
        <a:spcBef>
          <a:spcPct val="20000"/>
        </a:spcBef>
        <a:spcAft>
          <a:spcPct val="0"/>
        </a:spcAft>
        <a:buChar char="»"/>
        <a:defRPr sz="2000">
          <a:solidFill>
            <a:srgbClr val="000066"/>
          </a:solidFill>
          <a:latin typeface="+mn-lt"/>
          <a:cs typeface="+mn-cs"/>
        </a:defRPr>
      </a:lvl7pPr>
      <a:lvl8pPr marL="3360738" indent="-146050" algn="r" rtl="1" eaLnBrk="1" fontAlgn="base" hangingPunct="1">
        <a:spcBef>
          <a:spcPct val="20000"/>
        </a:spcBef>
        <a:spcAft>
          <a:spcPct val="0"/>
        </a:spcAft>
        <a:buChar char="»"/>
        <a:defRPr sz="2000">
          <a:solidFill>
            <a:srgbClr val="000066"/>
          </a:solidFill>
          <a:latin typeface="+mn-lt"/>
          <a:cs typeface="+mn-cs"/>
        </a:defRPr>
      </a:lvl8pPr>
      <a:lvl9pPr marL="3817938" indent="-146050" algn="r" rtl="1" eaLnBrk="1" fontAlgn="base" hangingPunct="1">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9.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 xmlns:a16="http://schemas.microsoft.com/office/drawing/2014/main" id="{F15A2DB0-204E-7E4D-8742-25CD358519CD}"/>
              </a:ext>
            </a:extLst>
          </p:cNvPr>
          <p:cNvSpPr txBox="1">
            <a:spLocks noChangeArrowheads="1"/>
          </p:cNvSpPr>
          <p:nvPr/>
        </p:nvSpPr>
        <p:spPr bwMode="auto">
          <a:xfrm>
            <a:off x="2514600" y="4812861"/>
            <a:ext cx="6400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vi-VN" sz="2800" b="1" i="1">
                <a:solidFill>
                  <a:srgbClr val="C00000"/>
                </a:solidFill>
                <a:latin typeface="Times New Roman" panose="02020603050405020304" pitchFamily="18" charset="0"/>
                <a:cs typeface="Times New Roman" panose="02020603050405020304" pitchFamily="18" charset="0"/>
              </a:rPr>
              <a:t>Bs Trần Anh Thắng</a:t>
            </a:r>
            <a:endParaRPr lang="en-US" altLang="vi-VN" sz="2800" b="1" i="1" dirty="0" err="1">
              <a:solidFill>
                <a:srgbClr val="C00000"/>
              </a:solidFill>
              <a:latin typeface="Times New Roman" panose="02020603050405020304" pitchFamily="18" charset="0"/>
              <a:cs typeface="Times New Roman" panose="02020603050405020304" pitchFamily="18" charset="0"/>
            </a:endParaRPr>
          </a:p>
        </p:txBody>
      </p:sp>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450166" y="1981200"/>
            <a:ext cx="8229600" cy="2286000"/>
          </a:xfrm>
        </p:spPr>
        <p:txBody>
          <a:bodyPr/>
          <a:lstStyle/>
          <a:p>
            <a:pPr algn="ctr" eaLnBrk="1" hangingPunct="1"/>
            <a:r>
              <a:rPr lang="en-US" sz="4000" b="1">
                <a:solidFill>
                  <a:schemeClr val="tx1"/>
                </a:solidFill>
                <a:latin typeface="Times New Roman" pitchFamily="18" charset="0"/>
                <a:cs typeface="Times New Roman" pitchFamily="18" charset="0"/>
              </a:rPr>
              <a:t>CÔNG TÁC </a:t>
            </a:r>
            <a:br>
              <a:rPr lang="en-US" sz="4000" b="1">
                <a:solidFill>
                  <a:schemeClr val="tx1"/>
                </a:solidFill>
                <a:latin typeface="Times New Roman" pitchFamily="18" charset="0"/>
                <a:cs typeface="Times New Roman" pitchFamily="18" charset="0"/>
              </a:rPr>
            </a:br>
            <a:r>
              <a:rPr lang="en-US" sz="4000" b="1">
                <a:solidFill>
                  <a:schemeClr val="tx1"/>
                </a:solidFill>
                <a:latin typeface="Times New Roman" pitchFamily="18" charset="0"/>
                <a:cs typeface="Times New Roman" pitchFamily="18" charset="0"/>
              </a:rPr>
              <a:t>CẤP CỨU NGOÀI BỆNH VIỆN</a:t>
            </a: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28601"/>
            <a:ext cx="2347913"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14600" y="495171"/>
            <a:ext cx="6172200" cy="523220"/>
          </a:xfrm>
          <a:prstGeom prst="rect">
            <a:avLst/>
          </a:prstGeom>
        </p:spPr>
        <p:txBody>
          <a:bodyPr wrap="square">
            <a:spAutoFit/>
          </a:bodyPr>
          <a:lstStyle/>
          <a:p>
            <a:pPr algn="ctr"/>
            <a:r>
              <a:rPr lang="en-US" sz="2800">
                <a:solidFill>
                  <a:srgbClr val="FF0000"/>
                </a:solidFill>
              </a:rPr>
              <a:t>TRUNG TÂM CẤP CỨU 115 HÀ NỘI</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381000" y="4343400"/>
            <a:ext cx="8534400" cy="1752600"/>
          </a:xfrm>
        </p:spPr>
        <p:txBody>
          <a:bodyPr/>
          <a:lstStyle/>
          <a:p>
            <a:pPr eaLnBrk="1" hangingPunct="1">
              <a:lnSpc>
                <a:spcPct val="150000"/>
              </a:lnSpc>
            </a:pPr>
            <a:r>
              <a:rPr lang="en-US" sz="2800" b="1" smtClean="0">
                <a:solidFill>
                  <a:schemeClr val="tx1"/>
                </a:solidFill>
                <a:latin typeface="Times New Roman" pitchFamily="18" charset="0"/>
                <a:cs typeface="Times New Roman" pitchFamily="18" charset="0"/>
              </a:rPr>
              <a:t>a) </a:t>
            </a:r>
            <a:r>
              <a:rPr lang="en-US" sz="2800" b="1">
                <a:solidFill>
                  <a:schemeClr val="tx1"/>
                </a:solidFill>
                <a:latin typeface="Times New Roman" pitchFamily="18" charset="0"/>
                <a:cs typeface="Times New Roman" pitchFamily="18" charset="0"/>
              </a:rPr>
              <a:t>Y/Bác sỹ: </a:t>
            </a:r>
            <a:r>
              <a:rPr lang="en-US" sz="2800" b="1" smtClean="0">
                <a:solidFill>
                  <a:schemeClr val="tx1"/>
                </a:solidFill>
                <a:latin typeface="Times New Roman" pitchFamily="18" charset="0"/>
                <a:cs typeface="Times New Roman" pitchFamily="18" charset="0"/>
              </a:rPr>
              <a:t/>
            </a:r>
            <a:br>
              <a:rPr lang="en-US" sz="2800" b="1" smtClean="0">
                <a:solidFill>
                  <a:schemeClr val="tx1"/>
                </a:solidFill>
                <a:latin typeface="Times New Roman" pitchFamily="18" charset="0"/>
                <a:cs typeface="Times New Roman" pitchFamily="18" charset="0"/>
              </a:rPr>
            </a:br>
            <a:r>
              <a:rPr lang="en-US" sz="2800" b="1" smtClean="0">
                <a:solidFill>
                  <a:schemeClr val="tx1"/>
                </a:solidFill>
                <a:latin typeface="Times New Roman" pitchFamily="18" charset="0"/>
                <a:cs typeface="Times New Roman" pitchFamily="18" charset="0"/>
              </a:rPr>
              <a:t>- </a:t>
            </a:r>
            <a:r>
              <a:rPr lang="vi-VN" sz="2800" b="1"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Vào sổ, làm bệnh án cho người bệnh theo quy định</a:t>
            </a:r>
            <a:r>
              <a:rPr lang="en-US" sz="2800" b="1" smtClean="0">
                <a:solidFill>
                  <a:schemeClr val="tx1"/>
                </a:solidFill>
                <a:latin typeface="Times New Roman" pitchFamily="18" charset="0"/>
                <a:cs typeface="Times New Roman" pitchFamily="18" charset="0"/>
              </a:rPr>
              <a:t/>
            </a:r>
            <a:br>
              <a:rPr lang="en-US" sz="2800" b="1"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Giao nhiệm vụ cho các thành viên trong tổ. Thiết lập thông tin hiệu quả trong </a:t>
            </a:r>
            <a:r>
              <a:rPr lang="vi-VN" sz="2800" smtClean="0">
                <a:solidFill>
                  <a:schemeClr val="tx1"/>
                </a:solidFill>
                <a:latin typeface="Times New Roman" pitchFamily="18" charset="0"/>
                <a:cs typeface="Times New Roman" pitchFamily="18" charset="0"/>
              </a:rPr>
              <a:t>tổ</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Thông </a:t>
            </a:r>
            <a:r>
              <a:rPr lang="vi-VN" sz="2800">
                <a:solidFill>
                  <a:schemeClr val="tx1"/>
                </a:solidFill>
                <a:latin typeface="Times New Roman" pitchFamily="18" charset="0"/>
                <a:cs typeface="Times New Roman" pitchFamily="18" charset="0"/>
              </a:rPr>
              <a:t>tin kịp thời về tình trạng BN tới tổ cấp cứu lưu động, tổ cấp cứu 115 khi cần sự hỗ trợ. </a:t>
            </a: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Nắm </a:t>
            </a:r>
            <a:r>
              <a:rPr lang="vi-VN" sz="2800">
                <a:solidFill>
                  <a:schemeClr val="tx1"/>
                </a:solidFill>
                <a:latin typeface="Times New Roman" pitchFamily="18" charset="0"/>
                <a:cs typeface="Times New Roman" pitchFamily="18" charset="0"/>
              </a:rPr>
              <a:t>vững đường đi, hướng dẫn cho </a:t>
            </a:r>
            <a:r>
              <a:rPr lang="en-US" sz="2800" smtClean="0">
                <a:solidFill>
                  <a:schemeClr val="tx1"/>
                </a:solidFill>
                <a:latin typeface="Times New Roman" pitchFamily="18" charset="0"/>
                <a:cs typeface="Times New Roman" pitchFamily="18" charset="0"/>
              </a:rPr>
              <a:t>tổ c</a:t>
            </a:r>
            <a:r>
              <a:rPr lang="vi-VN" sz="2800" smtClean="0">
                <a:solidFill>
                  <a:schemeClr val="tx1"/>
                </a:solidFill>
                <a:latin typeface="Times New Roman" pitchFamily="18" charset="0"/>
                <a:cs typeface="Times New Roman" pitchFamily="18" charset="0"/>
              </a:rPr>
              <a:t>ấp </a:t>
            </a:r>
            <a:r>
              <a:rPr lang="vi-VN" sz="2800">
                <a:solidFill>
                  <a:schemeClr val="tx1"/>
                </a:solidFill>
                <a:latin typeface="Times New Roman" pitchFamily="18" charset="0"/>
                <a:cs typeface="Times New Roman" pitchFamily="18" charset="0"/>
              </a:rPr>
              <a:t>cứu lưu động, tổ cấp cứu 115 nhanh tiếp cận BN</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495171"/>
            <a:ext cx="8686800" cy="646331"/>
          </a:xfrm>
          <a:prstGeom prst="rect">
            <a:avLst/>
          </a:prstGeom>
        </p:spPr>
        <p:txBody>
          <a:bodyPr wrap="square">
            <a:spAutoFit/>
          </a:bodyPr>
          <a:lstStyle/>
          <a:p>
            <a:pPr algn="ctr"/>
            <a:r>
              <a:rPr lang="en-US" sz="3600">
                <a:solidFill>
                  <a:srgbClr val="FF0000"/>
                </a:solidFill>
              </a:rPr>
              <a:t>IV. </a:t>
            </a:r>
            <a:r>
              <a:rPr lang="en-US" sz="3600" smtClean="0">
                <a:solidFill>
                  <a:srgbClr val="FF0000"/>
                </a:solidFill>
              </a:rPr>
              <a:t>Nhiệm vụ</a:t>
            </a:r>
            <a:endParaRPr lang="en-US" sz="3600">
              <a:solidFill>
                <a:srgbClr val="FF0000"/>
              </a:solidFill>
            </a:endParaRPr>
          </a:p>
        </p:txBody>
      </p:sp>
    </p:spTree>
    <p:extLst>
      <p:ext uri="{BB962C8B-B14F-4D97-AF65-F5344CB8AC3E}">
        <p14:creationId xmlns:p14="http://schemas.microsoft.com/office/powerpoint/2010/main" val="132266320"/>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381000" y="4800600"/>
            <a:ext cx="8534400" cy="1752600"/>
          </a:xfrm>
        </p:spPr>
        <p:txBody>
          <a:bodyPr/>
          <a:lstStyle/>
          <a:p>
            <a:pPr eaLnBrk="1" hangingPunct="1">
              <a:lnSpc>
                <a:spcPct val="150000"/>
              </a:lnSpc>
            </a:pPr>
            <a:r>
              <a:rPr lang="vi-VN" sz="2800" b="1">
                <a:solidFill>
                  <a:schemeClr val="tx1"/>
                </a:solidFill>
                <a:latin typeface="Times New Roman" pitchFamily="18" charset="0"/>
                <a:cs typeface="Times New Roman" pitchFamily="18" charset="0"/>
              </a:rPr>
              <a:t>b) Điều dưỡng</a:t>
            </a:r>
            <a:r>
              <a:rPr lang="en-US" sz="2800" b="1" smtClean="0">
                <a:solidFill>
                  <a:schemeClr val="tx1"/>
                </a:solidFill>
                <a:latin typeface="Times New Roman" pitchFamily="18" charset="0"/>
                <a:cs typeface="Times New Roman" pitchFamily="18" charset="0"/>
              </a:rPr>
              <a:t/>
            </a:r>
            <a:br>
              <a:rPr lang="en-US" sz="2800" b="1"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Chuẩn bị đầy đủ thuốc, trang thiết bị, dụng cụ cấp cứu, sẵn sàng đi làm nhiệm vụ khi có yêu </a:t>
            </a:r>
            <a:r>
              <a:rPr lang="vi-VN" sz="2800" smtClean="0">
                <a:solidFill>
                  <a:schemeClr val="tx1"/>
                </a:solidFill>
                <a:latin typeface="Times New Roman" pitchFamily="18" charset="0"/>
                <a:cs typeface="Times New Roman" pitchFamily="18" charset="0"/>
              </a:rPr>
              <a:t>cầu</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Lấy mạch, huyết áp, nhiệt độ, nhịp thở, đánh giá tình trạng người bệnh và báo cáo kịp thời cho y, bác sĩ</a:t>
            </a: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Khẩn </a:t>
            </a:r>
            <a:r>
              <a:rPr lang="vi-VN" sz="2800">
                <a:solidFill>
                  <a:schemeClr val="tx1"/>
                </a:solidFill>
                <a:latin typeface="Times New Roman" pitchFamily="18" charset="0"/>
                <a:cs typeface="Times New Roman" pitchFamily="18" charset="0"/>
              </a:rPr>
              <a:t>trương thực hiện y lệnh của bác sĩ, thực hiện các kỹ thuật cấp cứu theo đúng quy trình kỹ </a:t>
            </a:r>
            <a:r>
              <a:rPr lang="vi-VN" sz="2800" smtClean="0">
                <a:solidFill>
                  <a:schemeClr val="tx1"/>
                </a:solidFill>
                <a:latin typeface="Times New Roman" pitchFamily="18" charset="0"/>
                <a:cs typeface="Times New Roman" pitchFamily="18" charset="0"/>
              </a:rPr>
              <a:t>thuật</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Phối </a:t>
            </a:r>
            <a:r>
              <a:rPr lang="vi-VN" sz="2800">
                <a:solidFill>
                  <a:schemeClr val="tx1"/>
                </a:solidFill>
                <a:latin typeface="Times New Roman" pitchFamily="18" charset="0"/>
                <a:cs typeface="Times New Roman" pitchFamily="18" charset="0"/>
              </a:rPr>
              <a:t>hợp với bác sĩ làm thủ </a:t>
            </a:r>
            <a:r>
              <a:rPr lang="vi-VN" sz="2800" smtClean="0">
                <a:solidFill>
                  <a:schemeClr val="tx1"/>
                </a:solidFill>
                <a:latin typeface="Times New Roman" pitchFamily="18" charset="0"/>
                <a:cs typeface="Times New Roman" pitchFamily="18" charset="0"/>
              </a:rPr>
              <a:t>thuật</a:t>
            </a:r>
            <a:r>
              <a:rPr lang="en-US" sz="2800" smtClean="0">
                <a:solidFill>
                  <a:schemeClr val="tx1"/>
                </a:solidFill>
                <a:latin typeface="Times New Roman" pitchFamily="18" charset="0"/>
                <a:cs typeface="Times New Roman" pitchFamily="18" charset="0"/>
              </a:rPr>
              <a:t> khi cần</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28600" y="495171"/>
            <a:ext cx="8458200" cy="646331"/>
          </a:xfrm>
          <a:prstGeom prst="rect">
            <a:avLst/>
          </a:prstGeom>
        </p:spPr>
        <p:txBody>
          <a:bodyPr wrap="square">
            <a:spAutoFit/>
          </a:bodyPr>
          <a:lstStyle/>
          <a:p>
            <a:pPr algn="ctr"/>
            <a:r>
              <a:rPr lang="en-US" sz="3600">
                <a:solidFill>
                  <a:srgbClr val="FF0000"/>
                </a:solidFill>
              </a:rPr>
              <a:t>IV. </a:t>
            </a:r>
            <a:r>
              <a:rPr lang="en-US" sz="3600" smtClean="0">
                <a:solidFill>
                  <a:srgbClr val="FF0000"/>
                </a:solidFill>
              </a:rPr>
              <a:t>Nhiệm vụ</a:t>
            </a:r>
            <a:endParaRPr lang="en-US" sz="3600">
              <a:solidFill>
                <a:srgbClr val="FF0000"/>
              </a:solidFill>
            </a:endParaRPr>
          </a:p>
        </p:txBody>
      </p:sp>
    </p:spTree>
    <p:extLst>
      <p:ext uri="{BB962C8B-B14F-4D97-AF65-F5344CB8AC3E}">
        <p14:creationId xmlns:p14="http://schemas.microsoft.com/office/powerpoint/2010/main" val="3144980998"/>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228600" y="5334000"/>
            <a:ext cx="8686800" cy="1295400"/>
          </a:xfrm>
        </p:spPr>
        <p:txBody>
          <a:bodyPr/>
          <a:lstStyle/>
          <a:p>
            <a:pPr eaLnBrk="1" hangingPunct="1">
              <a:lnSpc>
                <a:spcPct val="150000"/>
              </a:lnSpc>
            </a:pPr>
            <a:r>
              <a:rPr lang="en-US" sz="2600" b="1" smtClean="0">
                <a:solidFill>
                  <a:schemeClr val="tx1"/>
                </a:solidFill>
                <a:latin typeface="Times New Roman" pitchFamily="18" charset="0"/>
                <a:cs typeface="Times New Roman" pitchFamily="18" charset="0"/>
              </a:rPr>
              <a:t>b) </a:t>
            </a:r>
            <a:r>
              <a:rPr lang="vi-VN" sz="2600" b="1" smtClean="0">
                <a:solidFill>
                  <a:schemeClr val="tx1"/>
                </a:solidFill>
                <a:latin typeface="Times New Roman" pitchFamily="18" charset="0"/>
                <a:cs typeface="Times New Roman" pitchFamily="18" charset="0"/>
              </a:rPr>
              <a:t>Điều </a:t>
            </a:r>
            <a:r>
              <a:rPr lang="vi-VN" sz="2600" b="1">
                <a:solidFill>
                  <a:schemeClr val="tx1"/>
                </a:solidFill>
                <a:latin typeface="Times New Roman" pitchFamily="18" charset="0"/>
                <a:cs typeface="Times New Roman" pitchFamily="18" charset="0"/>
              </a:rPr>
              <a:t>dưỡng</a:t>
            </a:r>
            <a:r>
              <a:rPr lang="en-US" sz="2600" b="1" smtClean="0">
                <a:solidFill>
                  <a:schemeClr val="tx1"/>
                </a:solidFill>
                <a:latin typeface="Times New Roman" pitchFamily="18" charset="0"/>
                <a:cs typeface="Times New Roman" pitchFamily="18" charset="0"/>
              </a:rPr>
              <a:t/>
            </a:r>
            <a:br>
              <a:rPr lang="en-US" sz="2600" b="1" smtClean="0">
                <a:solidFill>
                  <a:schemeClr val="tx1"/>
                </a:solidFill>
                <a:latin typeface="Times New Roman" pitchFamily="18" charset="0"/>
                <a:cs typeface="Times New Roman" pitchFamily="18" charset="0"/>
              </a:rPr>
            </a:br>
            <a:r>
              <a:rPr lang="en-US" sz="2600" smtClean="0">
                <a:solidFill>
                  <a:schemeClr val="tx1"/>
                </a:solidFill>
                <a:latin typeface="Times New Roman" pitchFamily="18" charset="0"/>
                <a:cs typeface="Times New Roman" pitchFamily="18" charset="0"/>
              </a:rPr>
              <a:t>- </a:t>
            </a:r>
            <a:r>
              <a:rPr lang="vi-VN" sz="2600">
                <a:solidFill>
                  <a:schemeClr val="tx1"/>
                </a:solidFill>
                <a:latin typeface="Times New Roman" pitchFamily="18" charset="0"/>
                <a:cs typeface="Times New Roman" pitchFamily="18" charset="0"/>
              </a:rPr>
              <a:t>Theo dõi và chăm sóc người bệnh; khi phát hiện thấy những dấu hiệu bất th­ường của ng­ười bệnh phải báo ngay cho bác sĩ để kịp thời xử trí;</a:t>
            </a:r>
            <a:br>
              <a:rPr lang="vi-VN" sz="2600">
                <a:solidFill>
                  <a:schemeClr val="tx1"/>
                </a:solidFill>
                <a:latin typeface="Times New Roman" pitchFamily="18" charset="0"/>
                <a:cs typeface="Times New Roman" pitchFamily="18" charset="0"/>
              </a:rPr>
            </a:br>
            <a:r>
              <a:rPr lang="vi-VN" sz="2600">
                <a:solidFill>
                  <a:schemeClr val="tx1"/>
                </a:solidFill>
                <a:latin typeface="Times New Roman" pitchFamily="18" charset="0"/>
                <a:cs typeface="Times New Roman" pitchFamily="18" charset="0"/>
              </a:rPr>
              <a:t> </a:t>
            </a:r>
            <a:r>
              <a:rPr lang="en-US" sz="2600" smtClean="0">
                <a:solidFill>
                  <a:schemeClr val="tx1"/>
                </a:solidFill>
                <a:latin typeface="Times New Roman" pitchFamily="18" charset="0"/>
                <a:cs typeface="Times New Roman" pitchFamily="18" charset="0"/>
              </a:rPr>
              <a:t>- </a:t>
            </a:r>
            <a:r>
              <a:rPr lang="vi-VN" sz="2600" smtClean="0">
                <a:solidFill>
                  <a:schemeClr val="tx1"/>
                </a:solidFill>
                <a:latin typeface="Times New Roman" pitchFamily="18" charset="0"/>
                <a:cs typeface="Times New Roman" pitchFamily="18" charset="0"/>
              </a:rPr>
              <a:t>Sau </a:t>
            </a:r>
            <a:r>
              <a:rPr lang="vi-VN" sz="2600">
                <a:solidFill>
                  <a:schemeClr val="tx1"/>
                </a:solidFill>
                <a:latin typeface="Times New Roman" pitchFamily="18" charset="0"/>
                <a:cs typeface="Times New Roman" pitchFamily="18" charset="0"/>
              </a:rPr>
              <a:t>khi sử dụng thuốc và các vật tư tiêu hao, phải bổ sung đầy đủ theo số lượng quy định; bảo quản thuốc và dụng cụ cấp </a:t>
            </a:r>
            <a:r>
              <a:rPr lang="vi-VN" sz="2600" smtClean="0">
                <a:solidFill>
                  <a:schemeClr val="tx1"/>
                </a:solidFill>
                <a:latin typeface="Times New Roman" pitchFamily="18" charset="0"/>
                <a:cs typeface="Times New Roman" pitchFamily="18" charset="0"/>
              </a:rPr>
              <a:t>cứu</a:t>
            </a:r>
            <a:r>
              <a:rPr lang="en-US" sz="2600" smtClean="0">
                <a:solidFill>
                  <a:schemeClr val="tx1"/>
                </a:solidFill>
                <a:latin typeface="Times New Roman" pitchFamily="18" charset="0"/>
                <a:cs typeface="Times New Roman" pitchFamily="18" charset="0"/>
              </a:rPr>
              <a:t/>
            </a:r>
            <a:br>
              <a:rPr lang="en-US" sz="2600" smtClean="0">
                <a:solidFill>
                  <a:schemeClr val="tx1"/>
                </a:solidFill>
                <a:latin typeface="Times New Roman" pitchFamily="18" charset="0"/>
                <a:cs typeface="Times New Roman" pitchFamily="18" charset="0"/>
              </a:rPr>
            </a:br>
            <a:r>
              <a:rPr lang="en-US" sz="2600" smtClean="0">
                <a:solidFill>
                  <a:schemeClr val="tx1"/>
                </a:solidFill>
                <a:latin typeface="Times New Roman" pitchFamily="18" charset="0"/>
                <a:cs typeface="Times New Roman" pitchFamily="18" charset="0"/>
              </a:rPr>
              <a:t>- </a:t>
            </a:r>
            <a:r>
              <a:rPr lang="vi-VN" sz="2600" smtClean="0">
                <a:solidFill>
                  <a:schemeClr val="tx1"/>
                </a:solidFill>
                <a:latin typeface="Times New Roman" pitchFamily="18" charset="0"/>
                <a:cs typeface="Times New Roman" pitchFamily="18" charset="0"/>
              </a:rPr>
              <a:t> </a:t>
            </a:r>
            <a:r>
              <a:rPr lang="vi-VN" sz="2600">
                <a:solidFill>
                  <a:schemeClr val="tx1"/>
                </a:solidFill>
                <a:latin typeface="Times New Roman" pitchFamily="18" charset="0"/>
                <a:cs typeface="Times New Roman" pitchFamily="18" charset="0"/>
              </a:rPr>
              <a:t>Thực hiện quy chế chống nhiễm khuẩn cho các trang thiết bị, phương tiện vận chuyển cấp cứu.</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28600" y="495171"/>
            <a:ext cx="8458200" cy="646331"/>
          </a:xfrm>
          <a:prstGeom prst="rect">
            <a:avLst/>
          </a:prstGeom>
        </p:spPr>
        <p:txBody>
          <a:bodyPr wrap="square">
            <a:spAutoFit/>
          </a:bodyPr>
          <a:lstStyle/>
          <a:p>
            <a:pPr algn="ctr"/>
            <a:r>
              <a:rPr lang="en-US" sz="3600">
                <a:solidFill>
                  <a:srgbClr val="FF0000"/>
                </a:solidFill>
              </a:rPr>
              <a:t>IV. </a:t>
            </a:r>
            <a:r>
              <a:rPr lang="en-US" sz="3600" smtClean="0">
                <a:solidFill>
                  <a:srgbClr val="FF0000"/>
                </a:solidFill>
              </a:rPr>
              <a:t>Nhiệm vụ</a:t>
            </a:r>
            <a:endParaRPr lang="en-US" sz="3600">
              <a:solidFill>
                <a:srgbClr val="FF0000"/>
              </a:solidFill>
            </a:endParaRPr>
          </a:p>
        </p:txBody>
      </p:sp>
    </p:spTree>
    <p:extLst>
      <p:ext uri="{BB962C8B-B14F-4D97-AF65-F5344CB8AC3E}">
        <p14:creationId xmlns:p14="http://schemas.microsoft.com/office/powerpoint/2010/main" val="995860313"/>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191278" y="4267200"/>
            <a:ext cx="8915400" cy="3124200"/>
          </a:xfrm>
        </p:spPr>
        <p:txBody>
          <a:bodyPr/>
          <a:lstStyle/>
          <a:p>
            <a:pPr eaLnBrk="1" hangingPunct="1">
              <a:lnSpc>
                <a:spcPct val="150000"/>
              </a:lnSpc>
            </a:pPr>
            <a:r>
              <a:rPr lang="en-US" sz="2800" smtClean="0">
                <a:solidFill>
                  <a:schemeClr val="tx1"/>
                </a:solidFill>
                <a:latin typeface="Times New Roman" pitchFamily="18" charset="0"/>
                <a:cs typeface="Times New Roman" pitchFamily="18" charset="0"/>
              </a:rPr>
              <a:t>1 - </a:t>
            </a:r>
            <a:r>
              <a:rPr lang="vi-VN" sz="2800" smtClean="0">
                <a:solidFill>
                  <a:schemeClr val="tx1"/>
                </a:solidFill>
                <a:latin typeface="Times New Roman" pitchFamily="18" charset="0"/>
                <a:cs typeface="Times New Roman" pitchFamily="18" charset="0"/>
              </a:rPr>
              <a:t>Theo </a:t>
            </a:r>
            <a:r>
              <a:rPr lang="vi-VN" sz="2800">
                <a:solidFill>
                  <a:schemeClr val="tx1"/>
                </a:solidFill>
                <a:latin typeface="Times New Roman" pitchFamily="18" charset="0"/>
                <a:cs typeface="Times New Roman" pitchFamily="18" charset="0"/>
              </a:rPr>
              <a:t>dõi sát bệnh nhân theo </a:t>
            </a:r>
            <a:r>
              <a:rPr lang="en-US" sz="2800" smtClean="0">
                <a:solidFill>
                  <a:schemeClr val="tx1"/>
                </a:solidFill>
                <a:latin typeface="Times New Roman" pitchFamily="18" charset="0"/>
                <a:cs typeface="Times New Roman" pitchFamily="18" charset="0"/>
              </a:rPr>
              <a:t>nguyên tắc </a:t>
            </a:r>
            <a:r>
              <a:rPr lang="vi-VN" sz="2800" smtClean="0">
                <a:solidFill>
                  <a:schemeClr val="tx1"/>
                </a:solidFill>
                <a:latin typeface="Times New Roman" pitchFamily="18" charset="0"/>
                <a:cs typeface="Times New Roman" pitchFamily="18" charset="0"/>
              </a:rPr>
              <a:t>ABC</a:t>
            </a:r>
            <a:r>
              <a:rPr lang="vi-VN" sz="2800">
                <a:solidFill>
                  <a:schemeClr val="tx1"/>
                </a:solidFill>
                <a:latin typeface="Times New Roman" pitchFamily="18" charset="0"/>
                <a:cs typeface="Times New Roman" pitchFamily="18" charset="0"/>
              </a:rPr>
              <a:t>, chú ý: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 </a:t>
            </a:r>
            <a:r>
              <a:rPr lang="vi-VN" sz="2800" smtClean="0">
                <a:solidFill>
                  <a:schemeClr val="tx1"/>
                </a:solidFill>
                <a:latin typeface="Times New Roman" pitchFamily="18" charset="0"/>
                <a:cs typeface="Times New Roman" pitchFamily="18" charset="0"/>
              </a:rPr>
              <a:t>Ý </a:t>
            </a:r>
            <a:r>
              <a:rPr lang="vi-VN" sz="2800">
                <a:solidFill>
                  <a:schemeClr val="tx1"/>
                </a:solidFill>
                <a:latin typeface="Times New Roman" pitchFamily="18" charset="0"/>
                <a:cs typeface="Times New Roman" pitchFamily="18" charset="0"/>
              </a:rPr>
              <a:t>thức</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 </a:t>
            </a:r>
            <a:r>
              <a:rPr lang="vi-VN" sz="2800" smtClean="0">
                <a:solidFill>
                  <a:schemeClr val="tx1"/>
                </a:solidFill>
                <a:latin typeface="Times New Roman" pitchFamily="18" charset="0"/>
                <a:cs typeface="Times New Roman" pitchFamily="18" charset="0"/>
              </a:rPr>
              <a:t>Nhịp thở</a:t>
            </a:r>
            <a:r>
              <a:rPr lang="en-US" sz="2800" smtClean="0">
                <a:solidFill>
                  <a:schemeClr val="tx1"/>
                </a:solidFill>
                <a:latin typeface="Times New Roman" pitchFamily="18" charset="0"/>
                <a:cs typeface="Times New Roman" pitchFamily="18" charset="0"/>
              </a:rPr>
              <a:t>, SpO</a:t>
            </a:r>
            <a:r>
              <a:rPr lang="en-US" sz="2800" baseline="-25000" smtClean="0">
                <a:solidFill>
                  <a:schemeClr val="tx1"/>
                </a:solidFill>
                <a:latin typeface="Times New Roman" pitchFamily="18" charset="0"/>
                <a:cs typeface="Times New Roman" pitchFamily="18" charset="0"/>
              </a:rPr>
              <a:t>2</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 </a:t>
            </a:r>
            <a:r>
              <a:rPr lang="vi-VN" sz="2800" smtClean="0">
                <a:solidFill>
                  <a:schemeClr val="tx1"/>
                </a:solidFill>
                <a:latin typeface="Times New Roman" pitchFamily="18" charset="0"/>
                <a:cs typeface="Times New Roman" pitchFamily="18" charset="0"/>
              </a:rPr>
              <a:t>Mạch</a:t>
            </a:r>
            <a:r>
              <a:rPr lang="en-US" sz="2800" smtClean="0">
                <a:solidFill>
                  <a:schemeClr val="tx1"/>
                </a:solidFill>
                <a:latin typeface="Times New Roman" pitchFamily="18" charset="0"/>
                <a:cs typeface="Times New Roman" pitchFamily="18" charset="0"/>
              </a:rPr>
              <a:t>, HA</a:t>
            </a:r>
            <a:r>
              <a:rPr lang="vi-VN"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2 - </a:t>
            </a:r>
            <a:r>
              <a:rPr lang="vi-VN" sz="2800" smtClean="0">
                <a:solidFill>
                  <a:schemeClr val="tx1"/>
                </a:solidFill>
                <a:latin typeface="Times New Roman" pitchFamily="18" charset="0"/>
                <a:cs typeface="Times New Roman" pitchFamily="18" charset="0"/>
              </a:rPr>
              <a:t>Khai </a:t>
            </a:r>
            <a:r>
              <a:rPr lang="vi-VN" sz="2800">
                <a:solidFill>
                  <a:schemeClr val="tx1"/>
                </a:solidFill>
                <a:latin typeface="Times New Roman" pitchFamily="18" charset="0"/>
                <a:cs typeface="Times New Roman" pitchFamily="18" charset="0"/>
              </a:rPr>
              <a:t>thác thêm thông tin cần thiết về yếu tố dịch tễ của BN và gia đình, các bệnh kèm theo của bệnh nhân, v…v</a:t>
            </a:r>
            <a:r>
              <a:rPr lang="vi-VN" sz="2800" smtClean="0">
                <a:solidFill>
                  <a:schemeClr val="tx1"/>
                </a:solidFill>
                <a:latin typeface="Times New Roman" pitchFamily="18" charset="0"/>
                <a:cs typeface="Times New Roman" pitchFamily="18" charset="0"/>
              </a:rPr>
              <a:t>…</a:t>
            </a: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3 - Thông báo cho người có trách nhiệm (chỉ huy) tại điểm tiêm chủng.</a:t>
            </a:r>
            <a:r>
              <a:rPr lang="vi-VN" sz="2800" b="1">
                <a:solidFill>
                  <a:srgbClr val="FF0000"/>
                </a:solidFill>
                <a:latin typeface="Times New Roman" pitchFamily="18" charset="0"/>
                <a:cs typeface="Times New Roman" pitchFamily="18" charset="0"/>
              </a:rPr>
              <a:t/>
            </a:r>
            <a:br>
              <a:rPr lang="vi-VN" sz="2800" b="1">
                <a:solidFill>
                  <a:srgbClr val="FF0000"/>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152400" y="228601"/>
            <a:ext cx="8991600" cy="954107"/>
          </a:xfrm>
          <a:prstGeom prst="rect">
            <a:avLst/>
          </a:prstGeom>
        </p:spPr>
        <p:txBody>
          <a:bodyPr wrap="square">
            <a:spAutoFit/>
          </a:bodyPr>
          <a:lstStyle/>
          <a:p>
            <a:pPr algn="ctr"/>
            <a:r>
              <a:rPr lang="en-US" sz="2800" smtClean="0">
                <a:solidFill>
                  <a:srgbClr val="FF0000"/>
                </a:solidFill>
              </a:rPr>
              <a:t>V. </a:t>
            </a:r>
            <a:r>
              <a:rPr lang="vi-VN" sz="2800" smtClean="0">
                <a:solidFill>
                  <a:srgbClr val="FF0000"/>
                </a:solidFill>
              </a:rPr>
              <a:t>Các </a:t>
            </a:r>
            <a:r>
              <a:rPr lang="vi-VN" sz="2800">
                <a:solidFill>
                  <a:srgbClr val="FF0000"/>
                </a:solidFill>
              </a:rPr>
              <a:t>việc cần </a:t>
            </a:r>
            <a:r>
              <a:rPr lang="vi-VN" sz="2800" smtClean="0">
                <a:solidFill>
                  <a:srgbClr val="FF0000"/>
                </a:solidFill>
              </a:rPr>
              <a:t>làm</a:t>
            </a:r>
            <a:r>
              <a:rPr lang="en-US" sz="2800" smtClean="0">
                <a:solidFill>
                  <a:srgbClr val="FF0000"/>
                </a:solidFill>
              </a:rPr>
              <a:t> </a:t>
            </a:r>
            <a:r>
              <a:rPr lang="vi-VN" sz="2800" smtClean="0">
                <a:solidFill>
                  <a:srgbClr val="FF0000"/>
                </a:solidFill>
              </a:rPr>
              <a:t>khi </a:t>
            </a:r>
            <a:r>
              <a:rPr lang="vi-VN" sz="2800">
                <a:solidFill>
                  <a:srgbClr val="FF0000"/>
                </a:solidFill>
              </a:rPr>
              <a:t>chờ tổ cấp </a:t>
            </a:r>
            <a:r>
              <a:rPr lang="vi-VN" sz="2800" smtClean="0">
                <a:solidFill>
                  <a:srgbClr val="FF0000"/>
                </a:solidFill>
              </a:rPr>
              <a:t>cứu</a:t>
            </a:r>
            <a:r>
              <a:rPr lang="en-US" sz="2800" smtClean="0">
                <a:solidFill>
                  <a:srgbClr val="FF0000"/>
                </a:solidFill>
              </a:rPr>
              <a:t> lưu động</a:t>
            </a:r>
          </a:p>
          <a:p>
            <a:pPr algn="ctr"/>
            <a:r>
              <a:rPr lang="en-US" sz="2800" smtClean="0">
                <a:solidFill>
                  <a:srgbClr val="FF0000"/>
                </a:solidFill>
              </a:rPr>
              <a:t> hoặc</a:t>
            </a:r>
            <a:r>
              <a:rPr lang="vi-VN" sz="2800" smtClean="0">
                <a:solidFill>
                  <a:srgbClr val="FF0000"/>
                </a:solidFill>
              </a:rPr>
              <a:t> </a:t>
            </a:r>
            <a:r>
              <a:rPr lang="vi-VN" sz="2800">
                <a:solidFill>
                  <a:srgbClr val="FF0000"/>
                </a:solidFill>
              </a:rPr>
              <a:t>115 đến</a:t>
            </a:r>
            <a:endParaRPr lang="en-US" sz="2800">
              <a:solidFill>
                <a:srgbClr val="FF0000"/>
              </a:solidFill>
            </a:endParaRPr>
          </a:p>
        </p:txBody>
      </p:sp>
    </p:spTree>
    <p:extLst>
      <p:ext uri="{BB962C8B-B14F-4D97-AF65-F5344CB8AC3E}">
        <p14:creationId xmlns:p14="http://schemas.microsoft.com/office/powerpoint/2010/main" val="1449243445"/>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214604" y="4876800"/>
            <a:ext cx="8915400" cy="2819400"/>
          </a:xfrm>
        </p:spPr>
        <p:txBody>
          <a:bodyPr/>
          <a:lstStyle/>
          <a:p>
            <a:pPr eaLnBrk="1" hangingPunct="1">
              <a:lnSpc>
                <a:spcPct val="150000"/>
              </a:lnSpc>
            </a:pPr>
            <a:r>
              <a:rPr lang="en-US" sz="2800" smtClean="0">
                <a:solidFill>
                  <a:schemeClr val="tx1"/>
                </a:solidFill>
                <a:latin typeface="Times New Roman" pitchFamily="18" charset="0"/>
                <a:cs typeface="Times New Roman" pitchFamily="18" charset="0"/>
              </a:rPr>
              <a:t>4 - </a:t>
            </a:r>
            <a:r>
              <a:rPr lang="vi-VN" sz="2800">
                <a:solidFill>
                  <a:schemeClr val="tx1"/>
                </a:solidFill>
                <a:latin typeface="Times New Roman" pitchFamily="18" charset="0"/>
                <a:cs typeface="Times New Roman" pitchFamily="18" charset="0"/>
              </a:rPr>
              <a:t>Thông báo </a:t>
            </a:r>
            <a:r>
              <a:rPr lang="vi-VN" sz="2800" smtClean="0">
                <a:solidFill>
                  <a:schemeClr val="tx1"/>
                </a:solidFill>
                <a:latin typeface="Times New Roman" pitchFamily="18" charset="0"/>
                <a:cs typeface="Times New Roman" pitchFamily="18" charset="0"/>
              </a:rPr>
              <a:t>với</a:t>
            </a:r>
            <a:r>
              <a:rPr lang="en-US" sz="2800" smtClean="0">
                <a:solidFill>
                  <a:schemeClr val="tx1"/>
                </a:solidFill>
                <a:latin typeface="Times New Roman" pitchFamily="18" charset="0"/>
                <a:cs typeface="Times New Roman" pitchFamily="18" charset="0"/>
              </a:rPr>
              <a:t> tổ cấp cứu lưu động,</a:t>
            </a:r>
            <a:r>
              <a:rPr lang="vi-VN"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115 bất cứ khi nào có thông tin mới về yếu tố dịch tễ bệnh nhân</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5 - </a:t>
            </a:r>
            <a:r>
              <a:rPr lang="vi-VN" sz="2800" smtClean="0">
                <a:solidFill>
                  <a:schemeClr val="tx1"/>
                </a:solidFill>
                <a:latin typeface="Times New Roman" pitchFamily="18" charset="0"/>
                <a:cs typeface="Times New Roman" pitchFamily="18" charset="0"/>
              </a:rPr>
              <a:t>Cử </a:t>
            </a:r>
            <a:r>
              <a:rPr lang="vi-VN" sz="2800">
                <a:solidFill>
                  <a:schemeClr val="tx1"/>
                </a:solidFill>
                <a:latin typeface="Times New Roman" pitchFamily="18" charset="0"/>
                <a:cs typeface="Times New Roman" pitchFamily="18" charset="0"/>
              </a:rPr>
              <a:t>1 người giữ nhiệm vụ hướng dẫn đường đi nhannh nhất tiếp cận bệnh nhân đi ra ngoài cổng, ngõ, để đón xe cấp cứu, đưa kíp cấp cứu vào khu vực có bệnh nhân</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6 - </a:t>
            </a:r>
            <a:r>
              <a:rPr lang="vi-VN" sz="2800" smtClean="0">
                <a:solidFill>
                  <a:schemeClr val="tx1"/>
                </a:solidFill>
                <a:latin typeface="Times New Roman" pitchFamily="18" charset="0"/>
                <a:cs typeface="Times New Roman" pitchFamily="18" charset="0"/>
              </a:rPr>
              <a:t>Cử </a:t>
            </a:r>
            <a:r>
              <a:rPr lang="vi-VN" sz="2800">
                <a:solidFill>
                  <a:schemeClr val="tx1"/>
                </a:solidFill>
                <a:latin typeface="Times New Roman" pitchFamily="18" charset="0"/>
                <a:cs typeface="Times New Roman" pitchFamily="18" charset="0"/>
              </a:rPr>
              <a:t>1 người luôn giữ liên lạc với </a:t>
            </a:r>
            <a:r>
              <a:rPr lang="vi-VN" sz="2800" smtClean="0">
                <a:solidFill>
                  <a:schemeClr val="tx1"/>
                </a:solidFill>
                <a:latin typeface="Times New Roman" pitchFamily="18" charset="0"/>
                <a:cs typeface="Times New Roman" pitchFamily="18" charset="0"/>
              </a:rPr>
              <a:t>115</a:t>
            </a:r>
            <a:r>
              <a:rPr lang="en-US" sz="2800" smtClean="0">
                <a:solidFill>
                  <a:schemeClr val="tx1"/>
                </a:solidFill>
                <a:latin typeface="Times New Roman" pitchFamily="18" charset="0"/>
                <a:cs typeface="Times New Roman" pitchFamily="18" charset="0"/>
              </a:rPr>
              <a:t> hoặc </a:t>
            </a:r>
            <a:r>
              <a:rPr lang="vi-VN" sz="2800">
                <a:solidFill>
                  <a:schemeClr val="tx1"/>
                </a:solidFill>
                <a:latin typeface="Times New Roman" pitchFamily="18" charset="0"/>
                <a:cs typeface="Times New Roman" pitchFamily="18" charset="0"/>
              </a:rPr>
              <a:t>tổ cấp cứu lưu động  để được Hướng dẫn, tư vấn cách sơ cứu, chăm sóc cho người bệnh trong thời gian chờ xe cấp cứu đến</a:t>
            </a:r>
            <a:br>
              <a:rPr lang="vi-VN" sz="2800">
                <a:solidFill>
                  <a:schemeClr val="tx1"/>
                </a:solidFill>
                <a:latin typeface="Times New Roman" pitchFamily="18" charset="0"/>
                <a:cs typeface="Times New Roman" pitchFamily="18" charset="0"/>
              </a:rPr>
            </a:br>
            <a:r>
              <a:rPr lang="vi-VN" sz="2800" b="1">
                <a:solidFill>
                  <a:srgbClr val="FF0000"/>
                </a:solidFill>
                <a:latin typeface="Times New Roman" pitchFamily="18" charset="0"/>
                <a:cs typeface="Times New Roman" pitchFamily="18" charset="0"/>
              </a:rPr>
              <a:t/>
            </a:r>
            <a:br>
              <a:rPr lang="vi-VN" sz="2800" b="1">
                <a:solidFill>
                  <a:srgbClr val="FF0000"/>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152400" y="228601"/>
            <a:ext cx="8991600" cy="954107"/>
          </a:xfrm>
          <a:prstGeom prst="rect">
            <a:avLst/>
          </a:prstGeom>
        </p:spPr>
        <p:txBody>
          <a:bodyPr wrap="square">
            <a:spAutoFit/>
          </a:bodyPr>
          <a:lstStyle/>
          <a:p>
            <a:pPr algn="ctr"/>
            <a:r>
              <a:rPr lang="en-US" sz="2800" smtClean="0">
                <a:solidFill>
                  <a:srgbClr val="FF0000"/>
                </a:solidFill>
              </a:rPr>
              <a:t>V. </a:t>
            </a:r>
            <a:r>
              <a:rPr lang="vi-VN" sz="2800" smtClean="0">
                <a:solidFill>
                  <a:srgbClr val="FF0000"/>
                </a:solidFill>
              </a:rPr>
              <a:t>Các </a:t>
            </a:r>
            <a:r>
              <a:rPr lang="vi-VN" sz="2800">
                <a:solidFill>
                  <a:srgbClr val="FF0000"/>
                </a:solidFill>
              </a:rPr>
              <a:t>việc cần </a:t>
            </a:r>
            <a:r>
              <a:rPr lang="vi-VN" sz="2800" smtClean="0">
                <a:solidFill>
                  <a:srgbClr val="FF0000"/>
                </a:solidFill>
              </a:rPr>
              <a:t>làm</a:t>
            </a:r>
            <a:r>
              <a:rPr lang="en-US" sz="2800" smtClean="0">
                <a:solidFill>
                  <a:srgbClr val="FF0000"/>
                </a:solidFill>
              </a:rPr>
              <a:t> </a:t>
            </a:r>
            <a:r>
              <a:rPr lang="vi-VN" sz="2800" smtClean="0">
                <a:solidFill>
                  <a:srgbClr val="FF0000"/>
                </a:solidFill>
              </a:rPr>
              <a:t>khi </a:t>
            </a:r>
            <a:r>
              <a:rPr lang="vi-VN" sz="2800">
                <a:solidFill>
                  <a:srgbClr val="FF0000"/>
                </a:solidFill>
              </a:rPr>
              <a:t>chờ tổ cấp </a:t>
            </a:r>
            <a:r>
              <a:rPr lang="vi-VN" sz="2800" smtClean="0">
                <a:solidFill>
                  <a:srgbClr val="FF0000"/>
                </a:solidFill>
              </a:rPr>
              <a:t>cứu</a:t>
            </a:r>
            <a:r>
              <a:rPr lang="en-US" sz="2800" smtClean="0">
                <a:solidFill>
                  <a:srgbClr val="FF0000"/>
                </a:solidFill>
              </a:rPr>
              <a:t> lưu động</a:t>
            </a:r>
          </a:p>
          <a:p>
            <a:pPr algn="ctr"/>
            <a:r>
              <a:rPr lang="en-US" sz="2800" smtClean="0">
                <a:solidFill>
                  <a:srgbClr val="FF0000"/>
                </a:solidFill>
              </a:rPr>
              <a:t> hoặc</a:t>
            </a:r>
            <a:r>
              <a:rPr lang="vi-VN" sz="2800" smtClean="0">
                <a:solidFill>
                  <a:srgbClr val="FF0000"/>
                </a:solidFill>
              </a:rPr>
              <a:t> </a:t>
            </a:r>
            <a:r>
              <a:rPr lang="vi-VN" sz="2800">
                <a:solidFill>
                  <a:srgbClr val="FF0000"/>
                </a:solidFill>
              </a:rPr>
              <a:t>115 đến</a:t>
            </a:r>
            <a:endParaRPr lang="en-US" sz="2800">
              <a:solidFill>
                <a:srgbClr val="FF0000"/>
              </a:solidFill>
            </a:endParaRPr>
          </a:p>
        </p:txBody>
      </p:sp>
    </p:spTree>
    <p:extLst>
      <p:ext uri="{BB962C8B-B14F-4D97-AF65-F5344CB8AC3E}">
        <p14:creationId xmlns:p14="http://schemas.microsoft.com/office/powerpoint/2010/main" val="3357659954"/>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214604" y="4876800"/>
            <a:ext cx="8915400" cy="2819400"/>
          </a:xfrm>
        </p:spPr>
        <p:txBody>
          <a:bodyPr/>
          <a:lstStyle/>
          <a:p>
            <a:pPr eaLnBrk="1" hangingPunct="1">
              <a:lnSpc>
                <a:spcPct val="150000"/>
              </a:lnSpc>
            </a:pPr>
            <a:r>
              <a:rPr lang="en-US" sz="2800" smtClean="0">
                <a:solidFill>
                  <a:schemeClr val="tx1"/>
                </a:solidFill>
                <a:latin typeface="Times New Roman" pitchFamily="18" charset="0"/>
                <a:cs typeface="Times New Roman" pitchFamily="18" charset="0"/>
              </a:rPr>
              <a:t>8 - </a:t>
            </a:r>
            <a:r>
              <a:rPr lang="vi-VN" sz="2800">
                <a:solidFill>
                  <a:schemeClr val="tx1"/>
                </a:solidFill>
                <a:latin typeface="Times New Roman" pitchFamily="18" charset="0"/>
                <a:cs typeface="Times New Roman" pitchFamily="18" charset="0"/>
              </a:rPr>
              <a:t>Nhân viên tại </a:t>
            </a:r>
            <a:r>
              <a:rPr lang="en-US" sz="2800" smtClean="0">
                <a:solidFill>
                  <a:schemeClr val="tx1"/>
                </a:solidFill>
                <a:latin typeface="Times New Roman" pitchFamily="18" charset="0"/>
                <a:cs typeface="Times New Roman" pitchFamily="18" charset="0"/>
              </a:rPr>
              <a:t>điểm tiêm </a:t>
            </a:r>
            <a:r>
              <a:rPr lang="vi-VN" sz="2800" smtClean="0">
                <a:solidFill>
                  <a:schemeClr val="tx1"/>
                </a:solidFill>
                <a:latin typeface="Times New Roman" pitchFamily="18" charset="0"/>
                <a:cs typeface="Times New Roman" pitchFamily="18" charset="0"/>
              </a:rPr>
              <a:t>hướng </a:t>
            </a:r>
            <a:r>
              <a:rPr lang="vi-VN" sz="2800">
                <a:solidFill>
                  <a:schemeClr val="tx1"/>
                </a:solidFill>
                <a:latin typeface="Times New Roman" pitchFamily="18" charset="0"/>
                <a:cs typeface="Times New Roman" pitchFamily="18" charset="0"/>
              </a:rPr>
              <a:t>dẫn  Lái xe đỗ xe ở vị trí thuận tiện, bảo đảm phương tiện vận chuyển cấp cứu luôn trong trạng thái sắn sàng, đưa cáng xuống dưới xe sẵn sàng đón nhận người bệnh</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9 - </a:t>
            </a:r>
            <a:r>
              <a:rPr lang="vi-VN" sz="2800" smtClean="0">
                <a:solidFill>
                  <a:schemeClr val="tx1"/>
                </a:solidFill>
                <a:latin typeface="Times New Roman" pitchFamily="18" charset="0"/>
                <a:cs typeface="Times New Roman" pitchFamily="18" charset="0"/>
              </a:rPr>
              <a:t>Nhân </a:t>
            </a:r>
            <a:r>
              <a:rPr lang="vi-VN" sz="2800">
                <a:solidFill>
                  <a:schemeClr val="tx1"/>
                </a:solidFill>
                <a:latin typeface="Times New Roman" pitchFamily="18" charset="0"/>
                <a:cs typeface="Times New Roman" pitchFamily="18" charset="0"/>
              </a:rPr>
              <a:t>viên y tế tại </a:t>
            </a:r>
            <a:r>
              <a:rPr lang="en-US" sz="2800" smtClean="0">
                <a:solidFill>
                  <a:schemeClr val="tx1"/>
                </a:solidFill>
                <a:latin typeface="Times New Roman" pitchFamily="18" charset="0"/>
                <a:cs typeface="Times New Roman" pitchFamily="18" charset="0"/>
              </a:rPr>
              <a:t>điểm tiêm </a:t>
            </a:r>
            <a:r>
              <a:rPr lang="vi-VN" sz="2800" smtClean="0">
                <a:solidFill>
                  <a:schemeClr val="tx1"/>
                </a:solidFill>
                <a:latin typeface="Times New Roman" pitchFamily="18" charset="0"/>
                <a:cs typeface="Times New Roman" pitchFamily="18" charset="0"/>
              </a:rPr>
              <a:t>phối </a:t>
            </a:r>
            <a:r>
              <a:rPr lang="vi-VN" sz="2800">
                <a:solidFill>
                  <a:schemeClr val="tx1"/>
                </a:solidFill>
                <a:latin typeface="Times New Roman" pitchFamily="18" charset="0"/>
                <a:cs typeface="Times New Roman" pitchFamily="18" charset="0"/>
              </a:rPr>
              <a:t>hợp với nhân viên tổ cấp </a:t>
            </a:r>
            <a:r>
              <a:rPr lang="vi-VN" sz="2800" smtClean="0">
                <a:solidFill>
                  <a:schemeClr val="tx1"/>
                </a:solidFill>
                <a:latin typeface="Times New Roman" pitchFamily="18" charset="0"/>
                <a:cs typeface="Times New Roman" pitchFamily="18" charset="0"/>
              </a:rPr>
              <a:t>cứu</a:t>
            </a:r>
            <a:r>
              <a:rPr lang="en-US" sz="2800" smtClean="0">
                <a:solidFill>
                  <a:schemeClr val="tx1"/>
                </a:solidFill>
                <a:latin typeface="Times New Roman" pitchFamily="18" charset="0"/>
                <a:cs typeface="Times New Roman" pitchFamily="18" charset="0"/>
              </a:rPr>
              <a:t> lưu động hoặc </a:t>
            </a:r>
            <a:r>
              <a:rPr lang="vi-VN" sz="2800" smtClean="0">
                <a:solidFill>
                  <a:schemeClr val="tx1"/>
                </a:solidFill>
                <a:latin typeface="Times New Roman" pitchFamily="18" charset="0"/>
                <a:cs typeface="Times New Roman" pitchFamily="18" charset="0"/>
              </a:rPr>
              <a:t>115 </a:t>
            </a:r>
            <a:r>
              <a:rPr lang="vi-VN" sz="2800">
                <a:solidFill>
                  <a:schemeClr val="tx1"/>
                </a:solidFill>
                <a:latin typeface="Times New Roman" pitchFamily="18" charset="0"/>
                <a:cs typeface="Times New Roman" pitchFamily="18" charset="0"/>
              </a:rPr>
              <a:t>khám, xử trí bệnh nhân</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b="1">
                <a:solidFill>
                  <a:srgbClr val="FF0000"/>
                </a:solidFill>
                <a:latin typeface="Times New Roman" pitchFamily="18" charset="0"/>
                <a:cs typeface="Times New Roman" pitchFamily="18" charset="0"/>
              </a:rPr>
              <a:t/>
            </a:r>
            <a:br>
              <a:rPr lang="vi-VN" sz="2800" b="1">
                <a:solidFill>
                  <a:srgbClr val="FF0000"/>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228601"/>
            <a:ext cx="9144000" cy="954107"/>
          </a:xfrm>
          <a:prstGeom prst="rect">
            <a:avLst/>
          </a:prstGeom>
        </p:spPr>
        <p:txBody>
          <a:bodyPr wrap="square">
            <a:spAutoFit/>
          </a:bodyPr>
          <a:lstStyle/>
          <a:p>
            <a:pPr algn="ctr"/>
            <a:r>
              <a:rPr lang="en-US" sz="2800" smtClean="0">
                <a:solidFill>
                  <a:srgbClr val="FF0000"/>
                </a:solidFill>
              </a:rPr>
              <a:t>V. </a:t>
            </a:r>
            <a:r>
              <a:rPr lang="vi-VN" sz="2800" smtClean="0">
                <a:solidFill>
                  <a:srgbClr val="FF0000"/>
                </a:solidFill>
              </a:rPr>
              <a:t>Các </a:t>
            </a:r>
            <a:r>
              <a:rPr lang="vi-VN" sz="2800">
                <a:solidFill>
                  <a:srgbClr val="FF0000"/>
                </a:solidFill>
              </a:rPr>
              <a:t>việc cần </a:t>
            </a:r>
            <a:r>
              <a:rPr lang="vi-VN" sz="2800" smtClean="0">
                <a:solidFill>
                  <a:srgbClr val="FF0000"/>
                </a:solidFill>
              </a:rPr>
              <a:t>làm</a:t>
            </a:r>
            <a:r>
              <a:rPr lang="en-US" sz="2800" smtClean="0">
                <a:solidFill>
                  <a:srgbClr val="FF0000"/>
                </a:solidFill>
              </a:rPr>
              <a:t> </a:t>
            </a:r>
            <a:r>
              <a:rPr lang="vi-VN" sz="2800" smtClean="0">
                <a:solidFill>
                  <a:srgbClr val="FF0000"/>
                </a:solidFill>
              </a:rPr>
              <a:t>khi </a:t>
            </a:r>
            <a:r>
              <a:rPr lang="vi-VN" sz="2800">
                <a:solidFill>
                  <a:srgbClr val="FF0000"/>
                </a:solidFill>
              </a:rPr>
              <a:t>chờ tổ cấp </a:t>
            </a:r>
            <a:r>
              <a:rPr lang="vi-VN" sz="2800" smtClean="0">
                <a:solidFill>
                  <a:srgbClr val="FF0000"/>
                </a:solidFill>
              </a:rPr>
              <a:t>cứu</a:t>
            </a:r>
            <a:r>
              <a:rPr lang="en-US" sz="2800" smtClean="0">
                <a:solidFill>
                  <a:srgbClr val="FF0000"/>
                </a:solidFill>
              </a:rPr>
              <a:t> lưu động</a:t>
            </a:r>
          </a:p>
          <a:p>
            <a:pPr algn="ctr"/>
            <a:r>
              <a:rPr lang="en-US" sz="2800" smtClean="0">
                <a:solidFill>
                  <a:srgbClr val="FF0000"/>
                </a:solidFill>
              </a:rPr>
              <a:t> hoặc</a:t>
            </a:r>
            <a:r>
              <a:rPr lang="vi-VN" sz="2800" smtClean="0">
                <a:solidFill>
                  <a:srgbClr val="FF0000"/>
                </a:solidFill>
              </a:rPr>
              <a:t> </a:t>
            </a:r>
            <a:r>
              <a:rPr lang="en-US" sz="2800" smtClean="0">
                <a:solidFill>
                  <a:srgbClr val="FF0000"/>
                </a:solidFill>
              </a:rPr>
              <a:t>TTCC </a:t>
            </a:r>
            <a:r>
              <a:rPr lang="vi-VN" sz="2800" smtClean="0">
                <a:solidFill>
                  <a:srgbClr val="FF0000"/>
                </a:solidFill>
              </a:rPr>
              <a:t>115 </a:t>
            </a:r>
            <a:r>
              <a:rPr lang="vi-VN" sz="2800">
                <a:solidFill>
                  <a:srgbClr val="FF0000"/>
                </a:solidFill>
              </a:rPr>
              <a:t>đến</a:t>
            </a:r>
            <a:endParaRPr lang="en-US" sz="2800">
              <a:solidFill>
                <a:srgbClr val="FF0000"/>
              </a:solidFill>
            </a:endParaRPr>
          </a:p>
        </p:txBody>
      </p:sp>
    </p:spTree>
    <p:extLst>
      <p:ext uri="{BB962C8B-B14F-4D97-AF65-F5344CB8AC3E}">
        <p14:creationId xmlns:p14="http://schemas.microsoft.com/office/powerpoint/2010/main" val="4125242816"/>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214604" y="5105400"/>
            <a:ext cx="8915400" cy="2819400"/>
          </a:xfrm>
        </p:spPr>
        <p:txBody>
          <a:bodyPr/>
          <a:lstStyle/>
          <a:p>
            <a:pPr eaLnBrk="1" hangingPunct="1">
              <a:lnSpc>
                <a:spcPct val="150000"/>
              </a:lnSpc>
            </a:pPr>
            <a:r>
              <a:rPr lang="en-US" sz="2800" smtClean="0">
                <a:solidFill>
                  <a:schemeClr val="tx1"/>
                </a:solidFill>
                <a:latin typeface="Times New Roman" pitchFamily="18" charset="0"/>
                <a:cs typeface="Times New Roman" pitchFamily="18" charset="0"/>
              </a:rPr>
              <a:t>1 - Các phản ứng sau tiêm Vac xin</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2 - Say nắng, say nóng</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3 - Hạ đường huyết</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4 - Cơn tăng huyết áp, cấp cứu bệnh lý tim mạch</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5 - Một số chấn thương, tai nạn sinh hoạt</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6 - </a:t>
            </a:r>
            <a:r>
              <a:rPr lang="vi-VN" sz="2800">
                <a:solidFill>
                  <a:schemeClr val="tx1"/>
                </a:solidFill>
                <a:latin typeface="Times New Roman" pitchFamily="18" charset="0"/>
                <a:cs typeface="Times New Roman" pitchFamily="18" charset="0"/>
              </a:rPr>
              <a:t>Hội chứng tăng thông </a:t>
            </a:r>
            <a:r>
              <a:rPr lang="vi-VN" sz="2800" smtClean="0">
                <a:solidFill>
                  <a:schemeClr val="tx1"/>
                </a:solidFill>
                <a:latin typeface="Times New Roman" pitchFamily="18" charset="0"/>
                <a:cs typeface="Times New Roman" pitchFamily="18" charset="0"/>
              </a:rPr>
              <a:t>khí</a:t>
            </a:r>
            <a:r>
              <a:rPr lang="en-US" sz="2800" smtClean="0">
                <a:solidFill>
                  <a:schemeClr val="tx1"/>
                </a:solidFill>
                <a:latin typeface="Times New Roman" pitchFamily="18" charset="0"/>
                <a:cs typeface="Times New Roman" pitchFamily="18" charset="0"/>
              </a:rPr>
              <a:t>, cơn Tetany (căng thẳng tinh thần)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7 - Ngừng tuần hoàn</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b="1">
                <a:solidFill>
                  <a:srgbClr val="FF0000"/>
                </a:solidFill>
                <a:latin typeface="Times New Roman" pitchFamily="18" charset="0"/>
                <a:cs typeface="Times New Roman" pitchFamily="18" charset="0"/>
              </a:rPr>
              <a:t/>
            </a:r>
            <a:br>
              <a:rPr lang="vi-VN" sz="2800" b="1">
                <a:solidFill>
                  <a:srgbClr val="FF0000"/>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228601"/>
            <a:ext cx="9144000" cy="523220"/>
          </a:xfrm>
          <a:prstGeom prst="rect">
            <a:avLst/>
          </a:prstGeom>
        </p:spPr>
        <p:txBody>
          <a:bodyPr wrap="square">
            <a:spAutoFit/>
          </a:bodyPr>
          <a:lstStyle/>
          <a:p>
            <a:pPr algn="ctr"/>
            <a:r>
              <a:rPr lang="en-US" sz="2800" smtClean="0">
                <a:solidFill>
                  <a:srgbClr val="FF0000"/>
                </a:solidFill>
              </a:rPr>
              <a:t>VI. Các cấp cứu hay gặp tại nơi tiêm chủng</a:t>
            </a:r>
            <a:endParaRPr lang="en-US" sz="2800">
              <a:solidFill>
                <a:srgbClr val="FF0000"/>
              </a:solidFill>
            </a:endParaRPr>
          </a:p>
        </p:txBody>
      </p:sp>
    </p:spTree>
    <p:extLst>
      <p:ext uri="{BB962C8B-B14F-4D97-AF65-F5344CB8AC3E}">
        <p14:creationId xmlns:p14="http://schemas.microsoft.com/office/powerpoint/2010/main" val="3854845560"/>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381000" y="4419600"/>
            <a:ext cx="8534400" cy="2819400"/>
          </a:xfrm>
        </p:spPr>
        <p:txBody>
          <a:bodyPr/>
          <a:lstStyle/>
          <a:p>
            <a:pPr eaLnBrk="1" hangingPunct="1">
              <a:lnSpc>
                <a:spcPct val="150000"/>
              </a:lnSpc>
            </a:pPr>
            <a:r>
              <a:rPr lang="en-US" sz="2400" smtClean="0">
                <a:solidFill>
                  <a:schemeClr val="tx1"/>
                </a:solidFill>
                <a:latin typeface="Times New Roman" pitchFamily="18" charset="0"/>
                <a:cs typeface="Times New Roman" pitchFamily="18" charset="0"/>
              </a:rPr>
              <a:t>1 - </a:t>
            </a:r>
            <a:r>
              <a:rPr lang="en-US" sz="2400">
                <a:solidFill>
                  <a:schemeClr val="tx1"/>
                </a:solidFill>
                <a:latin typeface="Times New Roman" pitchFamily="18" charset="0"/>
                <a:cs typeface="Times New Roman" pitchFamily="18" charset="0"/>
              </a:rPr>
              <a:t>Đảm bảo công tác phòng chống COVID-19</a:t>
            </a:r>
            <a:br>
              <a:rPr lang="en-US" sz="2400">
                <a:solidFill>
                  <a:schemeClr val="tx1"/>
                </a:solidFill>
                <a:latin typeface="Times New Roman" pitchFamily="18" charset="0"/>
                <a:cs typeface="Times New Roman" pitchFamily="18" charset="0"/>
              </a:rPr>
            </a:br>
            <a:r>
              <a:rPr lang="en-US" sz="2400">
                <a:solidFill>
                  <a:schemeClr val="tx1"/>
                </a:solidFill>
                <a:latin typeface="Times New Roman" pitchFamily="18" charset="0"/>
                <a:cs typeface="Times New Roman" pitchFamily="18" charset="0"/>
              </a:rPr>
              <a:t>+ Khu cách ly: mặc trang phục phòng dịch tiêu chuẩn</a:t>
            </a:r>
            <a:br>
              <a:rPr lang="en-US" sz="2400">
                <a:solidFill>
                  <a:schemeClr val="tx1"/>
                </a:solidFill>
                <a:latin typeface="Times New Roman" pitchFamily="18" charset="0"/>
                <a:cs typeface="Times New Roman" pitchFamily="18" charset="0"/>
              </a:rPr>
            </a:br>
            <a:r>
              <a:rPr lang="en-US" sz="2400">
                <a:solidFill>
                  <a:schemeClr val="tx1"/>
                </a:solidFill>
                <a:latin typeface="Times New Roman" pitchFamily="18" charset="0"/>
                <a:cs typeface="Times New Roman" pitchFamily="18" charset="0"/>
              </a:rPr>
              <a:t>+ Ngoài KCL: Đeo khẩu trang y tế, kính chắn giọt </a:t>
            </a:r>
            <a:r>
              <a:rPr lang="en-US" sz="2400" smtClean="0">
                <a:solidFill>
                  <a:schemeClr val="tx1"/>
                </a:solidFill>
                <a:latin typeface="Times New Roman" pitchFamily="18" charset="0"/>
                <a:cs typeface="Times New Roman" pitchFamily="18" charset="0"/>
              </a:rPr>
              <a:t>bắn</a:t>
            </a:r>
            <a:br>
              <a:rPr lang="en-US" sz="2400" smtClean="0">
                <a:solidFill>
                  <a:schemeClr val="tx1"/>
                </a:solidFill>
                <a:latin typeface="Times New Roman" pitchFamily="18" charset="0"/>
                <a:cs typeface="Times New Roman" pitchFamily="18" charset="0"/>
              </a:rPr>
            </a:br>
            <a:r>
              <a:rPr lang="en-US" sz="2400" smtClean="0">
                <a:solidFill>
                  <a:schemeClr val="tx1"/>
                </a:solidFill>
                <a:latin typeface="Times New Roman" pitchFamily="18" charset="0"/>
                <a:cs typeface="Times New Roman" pitchFamily="18" charset="0"/>
              </a:rPr>
              <a:t>+ </a:t>
            </a:r>
            <a:r>
              <a:rPr lang="vi-VN" sz="2400">
                <a:solidFill>
                  <a:schemeClr val="tx1"/>
                </a:solidFill>
                <a:latin typeface="Times New Roman" pitchFamily="18" charset="0"/>
                <a:cs typeface="Times New Roman" pitchFamily="18" charset="0"/>
              </a:rPr>
              <a:t>Đặc biệt </a:t>
            </a:r>
            <a:r>
              <a:rPr lang="en-US" sz="2400" smtClean="0">
                <a:solidFill>
                  <a:schemeClr val="tx1"/>
                </a:solidFill>
                <a:latin typeface="Times New Roman" pitchFamily="18" charset="0"/>
                <a:cs typeface="Times New Roman" pitchFamily="18" charset="0"/>
              </a:rPr>
              <a:t>tuân thủ </a:t>
            </a:r>
            <a:r>
              <a:rPr lang="vi-VN" sz="2400" smtClean="0">
                <a:solidFill>
                  <a:schemeClr val="tx1"/>
                </a:solidFill>
                <a:latin typeface="Times New Roman" pitchFamily="18" charset="0"/>
                <a:cs typeface="Times New Roman" pitchFamily="18" charset="0"/>
              </a:rPr>
              <a:t>các </a:t>
            </a:r>
            <a:r>
              <a:rPr lang="vi-VN" sz="2400">
                <a:solidFill>
                  <a:schemeClr val="tx1"/>
                </a:solidFill>
                <a:latin typeface="Times New Roman" pitchFamily="18" charset="0"/>
                <a:cs typeface="Times New Roman" pitchFamily="18" charset="0"/>
              </a:rPr>
              <a:t>quy trình vệ sinh khử khuẩn phòng chống lây nhiễm Covid-19 theo đúng các quy định của Bộ Y </a:t>
            </a:r>
            <a:r>
              <a:rPr lang="vi-VN" sz="2400" smtClean="0">
                <a:solidFill>
                  <a:schemeClr val="tx1"/>
                </a:solidFill>
                <a:latin typeface="Times New Roman" pitchFamily="18" charset="0"/>
                <a:cs typeface="Times New Roman" pitchFamily="18" charset="0"/>
              </a:rPr>
              <a:t>tế</a:t>
            </a:r>
            <a:r>
              <a:rPr lang="en-US" sz="2400">
                <a:solidFill>
                  <a:schemeClr val="tx1"/>
                </a:solidFill>
                <a:latin typeface="Times New Roman" pitchFamily="18" charset="0"/>
                <a:cs typeface="Times New Roman" pitchFamily="18" charset="0"/>
              </a:rPr>
              <a:t/>
            </a:r>
            <a:br>
              <a:rPr lang="en-US" sz="2400">
                <a:solidFill>
                  <a:schemeClr val="tx1"/>
                </a:solidFill>
                <a:latin typeface="Times New Roman" pitchFamily="18" charset="0"/>
                <a:cs typeface="Times New Roman" pitchFamily="18" charset="0"/>
              </a:rPr>
            </a:br>
            <a:r>
              <a:rPr lang="en-US" sz="2400" smtClean="0">
                <a:solidFill>
                  <a:schemeClr val="tx1"/>
                </a:solidFill>
                <a:latin typeface="Times New Roman" pitchFamily="18" charset="0"/>
                <a:cs typeface="Times New Roman" pitchFamily="18" charset="0"/>
              </a:rPr>
              <a:t>2 - Mời các đối tượng tiêm chủng theo giờ để tránh ù ứ, đông người</a:t>
            </a:r>
            <a:br>
              <a:rPr lang="en-US" sz="2400" smtClean="0">
                <a:solidFill>
                  <a:schemeClr val="tx1"/>
                </a:solidFill>
                <a:latin typeface="Times New Roman" pitchFamily="18" charset="0"/>
                <a:cs typeface="Times New Roman" pitchFamily="18" charset="0"/>
              </a:rPr>
            </a:br>
            <a:r>
              <a:rPr lang="en-US" sz="2400" smtClean="0">
                <a:solidFill>
                  <a:schemeClr val="tx1"/>
                </a:solidFill>
                <a:latin typeface="Times New Roman" pitchFamily="18" charset="0"/>
                <a:cs typeface="Times New Roman" pitchFamily="18" charset="0"/>
              </a:rPr>
              <a:t>3 - Phân công nhiệm vụ rõ ràng, phải có người chỉ huy tại điểm tiêm chủng</a:t>
            </a:r>
            <a:br>
              <a:rPr lang="en-US" sz="2400" smtClean="0">
                <a:solidFill>
                  <a:schemeClr val="tx1"/>
                </a:solidFill>
                <a:latin typeface="Times New Roman" pitchFamily="18" charset="0"/>
                <a:cs typeface="Times New Roman" pitchFamily="18" charset="0"/>
              </a:rPr>
            </a:br>
            <a:r>
              <a:rPr lang="en-US" sz="2400" smtClean="0">
                <a:solidFill>
                  <a:schemeClr val="tx1"/>
                </a:solidFill>
                <a:latin typeface="Times New Roman" pitchFamily="18" charset="0"/>
                <a:cs typeface="Times New Roman" pitchFamily="18" charset="0"/>
              </a:rPr>
              <a:t>4 - Bố trí tổ cấp cứu lưu động sao cho thời gian tiếp cận ≤ 10 phút</a:t>
            </a:r>
            <a:r>
              <a:rPr lang="vi-VN" sz="2800" b="1">
                <a:solidFill>
                  <a:srgbClr val="FF0000"/>
                </a:solidFill>
                <a:latin typeface="Times New Roman" pitchFamily="18" charset="0"/>
                <a:cs typeface="Times New Roman" pitchFamily="18" charset="0"/>
              </a:rPr>
              <a:t/>
            </a:r>
            <a:br>
              <a:rPr lang="vi-VN" sz="2800" b="1">
                <a:solidFill>
                  <a:srgbClr val="FF0000"/>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228601"/>
            <a:ext cx="9144000" cy="584775"/>
          </a:xfrm>
          <a:prstGeom prst="rect">
            <a:avLst/>
          </a:prstGeom>
        </p:spPr>
        <p:txBody>
          <a:bodyPr wrap="square">
            <a:spAutoFit/>
          </a:bodyPr>
          <a:lstStyle/>
          <a:p>
            <a:pPr algn="ctr"/>
            <a:r>
              <a:rPr lang="en-US" sz="3200" smtClean="0">
                <a:solidFill>
                  <a:srgbClr val="FF0000"/>
                </a:solidFill>
              </a:rPr>
              <a:t>VII. Một số lưu ý</a:t>
            </a:r>
            <a:endParaRPr lang="en-US" sz="3200">
              <a:solidFill>
                <a:srgbClr val="FF0000"/>
              </a:solidFill>
            </a:endParaRPr>
          </a:p>
        </p:txBody>
      </p:sp>
    </p:spTree>
    <p:extLst>
      <p:ext uri="{BB962C8B-B14F-4D97-AF65-F5344CB8AC3E}">
        <p14:creationId xmlns:p14="http://schemas.microsoft.com/office/powerpoint/2010/main" val="3873855199"/>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304800" y="5486400"/>
            <a:ext cx="8610600" cy="2057400"/>
          </a:xfrm>
        </p:spPr>
        <p:txBody>
          <a:bodyPr/>
          <a:lstStyle/>
          <a:p>
            <a:pPr eaLnBrk="1" hangingPunct="1">
              <a:lnSpc>
                <a:spcPct val="150000"/>
              </a:lnSpc>
            </a:pP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5 </a:t>
            </a:r>
            <a:r>
              <a:rPr lang="en-US" sz="2600" smtClean="0">
                <a:solidFill>
                  <a:schemeClr val="tx1"/>
                </a:solidFill>
                <a:latin typeface="Times New Roman" pitchFamily="18" charset="0"/>
                <a:cs typeface="Times New Roman" pitchFamily="18" charset="0"/>
              </a:rPr>
              <a:t>- Tổ cấp cứu tại chỗ </a:t>
            </a:r>
            <a:br>
              <a:rPr lang="en-US" sz="2600" smtClean="0">
                <a:solidFill>
                  <a:schemeClr val="tx1"/>
                </a:solidFill>
                <a:latin typeface="Times New Roman" pitchFamily="18" charset="0"/>
                <a:cs typeface="Times New Roman" pitchFamily="18" charset="0"/>
              </a:rPr>
            </a:br>
            <a:r>
              <a:rPr lang="en-US" sz="2600" smtClean="0">
                <a:solidFill>
                  <a:schemeClr val="tx1"/>
                </a:solidFill>
                <a:latin typeface="Times New Roman" pitchFamily="18" charset="0"/>
                <a:cs typeface="Times New Roman" pitchFamily="18" charset="0"/>
              </a:rPr>
              <a:t>+ Luôn sẵn sàng</a:t>
            </a:r>
            <a:br>
              <a:rPr lang="en-US" sz="2600" smtClean="0">
                <a:solidFill>
                  <a:schemeClr val="tx1"/>
                </a:solidFill>
                <a:latin typeface="Times New Roman" pitchFamily="18" charset="0"/>
                <a:cs typeface="Times New Roman" pitchFamily="18" charset="0"/>
              </a:rPr>
            </a:br>
            <a:r>
              <a:rPr lang="en-US" sz="2600" smtClean="0">
                <a:solidFill>
                  <a:schemeClr val="tx1"/>
                </a:solidFill>
                <a:latin typeface="Times New Roman" pitchFamily="18" charset="0"/>
                <a:cs typeface="Times New Roman" pitchFamily="18" charset="0"/>
              </a:rPr>
              <a:t>+ </a:t>
            </a:r>
            <a:r>
              <a:rPr lang="vi-VN" sz="2600" smtClean="0">
                <a:solidFill>
                  <a:schemeClr val="tx1"/>
                </a:solidFill>
                <a:latin typeface="Times New Roman" pitchFamily="18" charset="0"/>
                <a:cs typeface="Times New Roman" pitchFamily="18" charset="0"/>
              </a:rPr>
              <a:t>Bình </a:t>
            </a:r>
            <a:r>
              <a:rPr lang="vi-VN" sz="2600">
                <a:solidFill>
                  <a:schemeClr val="tx1"/>
                </a:solidFill>
                <a:latin typeface="Times New Roman" pitchFamily="18" charset="0"/>
                <a:cs typeface="Times New Roman" pitchFamily="18" charset="0"/>
              </a:rPr>
              <a:t>tĩnh, nhanh chóng đánh giá tình </a:t>
            </a:r>
            <a:r>
              <a:rPr lang="vi-VN" sz="2600" smtClean="0">
                <a:solidFill>
                  <a:schemeClr val="tx1"/>
                </a:solidFill>
                <a:latin typeface="Times New Roman" pitchFamily="18" charset="0"/>
                <a:cs typeface="Times New Roman" pitchFamily="18" charset="0"/>
              </a:rPr>
              <a:t>hình</a:t>
            </a:r>
            <a:r>
              <a:rPr lang="en-US" sz="2600" smtClean="0">
                <a:solidFill>
                  <a:schemeClr val="tx1"/>
                </a:solidFill>
                <a:latin typeface="Times New Roman" pitchFamily="18" charset="0"/>
                <a:cs typeface="Times New Roman" pitchFamily="18" charset="0"/>
              </a:rPr>
              <a:t/>
            </a:r>
            <a:br>
              <a:rPr lang="en-US" sz="2600" smtClean="0">
                <a:solidFill>
                  <a:schemeClr val="tx1"/>
                </a:solidFill>
                <a:latin typeface="Times New Roman" pitchFamily="18" charset="0"/>
                <a:cs typeface="Times New Roman" pitchFamily="18" charset="0"/>
              </a:rPr>
            </a:br>
            <a:r>
              <a:rPr lang="en-US" sz="2600" smtClean="0">
                <a:solidFill>
                  <a:schemeClr val="tx1"/>
                </a:solidFill>
                <a:latin typeface="Times New Roman" pitchFamily="18" charset="0"/>
                <a:cs typeface="Times New Roman" pitchFamily="18" charset="0"/>
              </a:rPr>
              <a:t>+ </a:t>
            </a:r>
            <a:r>
              <a:rPr lang="vi-VN" sz="2600">
                <a:solidFill>
                  <a:schemeClr val="tx1"/>
                </a:solidFill>
                <a:latin typeface="Times New Roman" pitchFamily="18" charset="0"/>
                <a:cs typeface="Times New Roman" pitchFamily="18" charset="0"/>
              </a:rPr>
              <a:t>Sơ cấp cứu ban </a:t>
            </a:r>
            <a:r>
              <a:rPr lang="vi-VN" sz="2600" smtClean="0">
                <a:solidFill>
                  <a:schemeClr val="tx1"/>
                </a:solidFill>
                <a:latin typeface="Times New Roman" pitchFamily="18" charset="0"/>
                <a:cs typeface="Times New Roman" pitchFamily="18" charset="0"/>
              </a:rPr>
              <a:t>đầu</a:t>
            </a:r>
            <a:r>
              <a:rPr lang="en-US" sz="2600" smtClean="0">
                <a:solidFill>
                  <a:schemeClr val="tx1"/>
                </a:solidFill>
                <a:latin typeface="Times New Roman" pitchFamily="18" charset="0"/>
                <a:cs typeface="Times New Roman" pitchFamily="18" charset="0"/>
              </a:rPr>
              <a:t/>
            </a:r>
            <a:br>
              <a:rPr lang="en-US" sz="2600" smtClean="0">
                <a:solidFill>
                  <a:schemeClr val="tx1"/>
                </a:solidFill>
                <a:latin typeface="Times New Roman" pitchFamily="18" charset="0"/>
                <a:cs typeface="Times New Roman" pitchFamily="18" charset="0"/>
              </a:rPr>
            </a:br>
            <a:r>
              <a:rPr lang="en-US" sz="2600" smtClean="0">
                <a:solidFill>
                  <a:schemeClr val="tx1"/>
                </a:solidFill>
                <a:latin typeface="Times New Roman" pitchFamily="18" charset="0"/>
                <a:cs typeface="Times New Roman" pitchFamily="18" charset="0"/>
              </a:rPr>
              <a:t>+ </a:t>
            </a:r>
            <a:r>
              <a:rPr lang="vi-VN" sz="2600">
                <a:solidFill>
                  <a:schemeClr val="tx1"/>
                </a:solidFill>
                <a:latin typeface="Times New Roman" pitchFamily="18" charset="0"/>
                <a:cs typeface="Times New Roman" pitchFamily="18" charset="0"/>
              </a:rPr>
              <a:t>Xử trí ban đầu các tổn thương theo thứ tự ưu </a:t>
            </a:r>
            <a:r>
              <a:rPr lang="vi-VN" sz="2600" smtClean="0">
                <a:solidFill>
                  <a:schemeClr val="tx1"/>
                </a:solidFill>
                <a:latin typeface="Times New Roman" pitchFamily="18" charset="0"/>
                <a:cs typeface="Times New Roman" pitchFamily="18" charset="0"/>
              </a:rPr>
              <a:t>tiên</a:t>
            </a:r>
            <a:r>
              <a:rPr lang="en-US" sz="2600" smtClean="0">
                <a:solidFill>
                  <a:schemeClr val="tx1"/>
                </a:solidFill>
                <a:latin typeface="Times New Roman" pitchFamily="18" charset="0"/>
                <a:cs typeface="Times New Roman" pitchFamily="18" charset="0"/>
              </a:rPr>
              <a:t/>
            </a:r>
            <a:br>
              <a:rPr lang="en-US" sz="2600" smtClean="0">
                <a:solidFill>
                  <a:schemeClr val="tx1"/>
                </a:solidFill>
                <a:latin typeface="Times New Roman" pitchFamily="18" charset="0"/>
                <a:cs typeface="Times New Roman" pitchFamily="18" charset="0"/>
              </a:rPr>
            </a:br>
            <a:r>
              <a:rPr lang="en-US" sz="2600" smtClean="0">
                <a:solidFill>
                  <a:schemeClr val="tx1"/>
                </a:solidFill>
                <a:latin typeface="Times New Roman" pitchFamily="18" charset="0"/>
                <a:cs typeface="Times New Roman" pitchFamily="18" charset="0"/>
              </a:rPr>
              <a:t>6 - Bảng sơ đồ chẩn đoán và xử trí phản vệ</a:t>
            </a:r>
            <a:br>
              <a:rPr lang="en-US" sz="2600" smtClean="0">
                <a:solidFill>
                  <a:schemeClr val="tx1"/>
                </a:solidFill>
                <a:latin typeface="Times New Roman" pitchFamily="18" charset="0"/>
                <a:cs typeface="Times New Roman" pitchFamily="18" charset="0"/>
              </a:rPr>
            </a:br>
            <a:r>
              <a:rPr lang="en-US" sz="2600" smtClean="0">
                <a:solidFill>
                  <a:schemeClr val="tx1"/>
                </a:solidFill>
                <a:latin typeface="Times New Roman" pitchFamily="18" charset="0"/>
                <a:cs typeface="Times New Roman" pitchFamily="18" charset="0"/>
              </a:rPr>
              <a:t>7 - Danh sách các số điện thoại liên hệ khi cần hỗ trợ</a:t>
            </a:r>
            <a:br>
              <a:rPr lang="en-US" sz="2600" smtClean="0">
                <a:solidFill>
                  <a:schemeClr val="tx1"/>
                </a:solidFill>
                <a:latin typeface="Times New Roman" pitchFamily="18" charset="0"/>
                <a:cs typeface="Times New Roman" pitchFamily="18" charset="0"/>
              </a:rPr>
            </a:br>
            <a:r>
              <a:rPr lang="en-US" sz="2600" smtClean="0">
                <a:solidFill>
                  <a:schemeClr val="tx1"/>
                </a:solidFill>
                <a:latin typeface="Times New Roman" pitchFamily="18" charset="0"/>
                <a:cs typeface="Times New Roman" pitchFamily="18" charset="0"/>
              </a:rPr>
              <a:t>8 - C</a:t>
            </a:r>
            <a:r>
              <a:rPr lang="vi-VN" sz="2600" smtClean="0">
                <a:solidFill>
                  <a:schemeClr val="tx1"/>
                </a:solidFill>
                <a:latin typeface="Times New Roman" pitchFamily="18" charset="0"/>
                <a:cs typeface="Times New Roman" pitchFamily="18" charset="0"/>
              </a:rPr>
              <a:t>huẩn </a:t>
            </a:r>
            <a:r>
              <a:rPr lang="vi-VN" sz="2600">
                <a:solidFill>
                  <a:schemeClr val="tx1"/>
                </a:solidFill>
                <a:latin typeface="Times New Roman" pitchFamily="18" charset="0"/>
                <a:cs typeface="Times New Roman" pitchFamily="18" charset="0"/>
              </a:rPr>
              <a:t>bị đủ trang thiết bị, cơ số thuốc cấp cứu </a:t>
            </a:r>
            <a:r>
              <a:rPr lang="vi-VN" sz="2600" smtClean="0">
                <a:solidFill>
                  <a:schemeClr val="tx1"/>
                </a:solidFill>
                <a:latin typeface="Times New Roman" pitchFamily="18" charset="0"/>
                <a:cs typeface="Times New Roman" pitchFamily="18" charset="0"/>
              </a:rPr>
              <a:t>sẵn </a:t>
            </a:r>
            <a:r>
              <a:rPr lang="vi-VN" sz="2600">
                <a:solidFill>
                  <a:schemeClr val="tx1"/>
                </a:solidFill>
                <a:latin typeface="Times New Roman" pitchFamily="18" charset="0"/>
                <a:cs typeface="Times New Roman" pitchFamily="18" charset="0"/>
              </a:rPr>
              <a:t>sàng </a:t>
            </a:r>
            <a:r>
              <a:rPr lang="en-US" sz="2600" smtClean="0">
                <a:solidFill>
                  <a:schemeClr val="tx1"/>
                </a:solidFill>
                <a:latin typeface="Times New Roman" pitchFamily="18" charset="0"/>
                <a:cs typeface="Times New Roman" pitchFamily="18" charset="0"/>
              </a:rPr>
              <a:t>để nơi dễ lấy </a:t>
            </a:r>
            <a:r>
              <a:rPr lang="vi-VN" sz="2600" smtClean="0">
                <a:solidFill>
                  <a:schemeClr val="tx1"/>
                </a:solidFill>
                <a:latin typeface="Times New Roman" pitchFamily="18" charset="0"/>
                <a:cs typeface="Times New Roman" pitchFamily="18" charset="0"/>
              </a:rPr>
              <a:t>khi </a:t>
            </a:r>
            <a:r>
              <a:rPr lang="vi-VN" sz="2600">
                <a:solidFill>
                  <a:schemeClr val="tx1"/>
                </a:solidFill>
                <a:latin typeface="Times New Roman" pitchFamily="18" charset="0"/>
                <a:cs typeface="Times New Roman" pitchFamily="18" charset="0"/>
              </a:rPr>
              <a:t>cần.</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b="1">
                <a:solidFill>
                  <a:srgbClr val="FF0000"/>
                </a:solidFill>
                <a:latin typeface="Times New Roman" pitchFamily="18" charset="0"/>
                <a:cs typeface="Times New Roman" pitchFamily="18" charset="0"/>
              </a:rPr>
              <a:t/>
            </a:r>
            <a:br>
              <a:rPr lang="vi-VN" sz="2800" b="1">
                <a:solidFill>
                  <a:srgbClr val="FF0000"/>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228601"/>
            <a:ext cx="9144000" cy="584775"/>
          </a:xfrm>
          <a:prstGeom prst="rect">
            <a:avLst/>
          </a:prstGeom>
        </p:spPr>
        <p:txBody>
          <a:bodyPr wrap="square">
            <a:spAutoFit/>
          </a:bodyPr>
          <a:lstStyle/>
          <a:p>
            <a:pPr algn="ctr"/>
            <a:r>
              <a:rPr lang="en-US" sz="3200" smtClean="0">
                <a:solidFill>
                  <a:srgbClr val="FF0000"/>
                </a:solidFill>
              </a:rPr>
              <a:t>VII. Một số lưu ý </a:t>
            </a:r>
            <a:endParaRPr lang="en-US" sz="3200">
              <a:solidFill>
                <a:srgbClr val="FF0000"/>
              </a:solidFill>
            </a:endParaRPr>
          </a:p>
        </p:txBody>
      </p:sp>
    </p:spTree>
    <p:extLst>
      <p:ext uri="{BB962C8B-B14F-4D97-AF65-F5344CB8AC3E}">
        <p14:creationId xmlns:p14="http://schemas.microsoft.com/office/powerpoint/2010/main" val="402303312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214604" y="5105400"/>
            <a:ext cx="8915400" cy="2819400"/>
          </a:xfrm>
        </p:spPr>
        <p:txBody>
          <a:bodyPr/>
          <a:lstStyle/>
          <a:p>
            <a:pPr eaLnBrk="1" hangingPunct="1">
              <a:lnSpc>
                <a:spcPct val="150000"/>
              </a:lnSpc>
            </a:pPr>
            <a:r>
              <a:rPr lang="en-US" sz="2800" smtClean="0">
                <a:solidFill>
                  <a:schemeClr val="tx1"/>
                </a:solidFill>
                <a:latin typeface="Times New Roman" pitchFamily="18" charset="0"/>
                <a:cs typeface="Times New Roman" pitchFamily="18" charset="0"/>
              </a:rPr>
              <a:t>1 - </a:t>
            </a:r>
            <a:r>
              <a:rPr lang="vi-VN" sz="2800">
                <a:solidFill>
                  <a:schemeClr val="tx1"/>
                </a:solidFill>
                <a:latin typeface="Times New Roman" pitchFamily="18" charset="0"/>
                <a:cs typeface="Times New Roman" pitchFamily="18" charset="0"/>
              </a:rPr>
              <a:t>Hộp chống sốc theo qui định tại Thông tư </a:t>
            </a:r>
            <a:r>
              <a:rPr lang="vi-VN" sz="2800" smtClean="0">
                <a:solidFill>
                  <a:schemeClr val="tx1"/>
                </a:solidFill>
                <a:latin typeface="Times New Roman" pitchFamily="18" charset="0"/>
                <a:cs typeface="Times New Roman" pitchFamily="18" charset="0"/>
              </a:rPr>
              <a:t>51/TT-BYT</a:t>
            </a: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2 - </a:t>
            </a:r>
            <a:r>
              <a:rPr lang="vi-VN" sz="2800">
                <a:solidFill>
                  <a:schemeClr val="tx1"/>
                </a:solidFill>
                <a:latin typeface="Times New Roman" pitchFamily="18" charset="0"/>
                <a:cs typeface="Times New Roman" pitchFamily="18" charset="0"/>
              </a:rPr>
              <a:t>Chuẩn bị sẵn 01 Bơm tiêm có chứa dung dịch Adrenalin 1mg/1ml (rút sẵn 1ml thuốc Adrenalin 1mg/1ml vào bơm tiêm gắn sẵn kim, đậy kín kim tiêm bằng nắp</a:t>
            </a:r>
            <a:r>
              <a:rPr lang="en-US" sz="2800">
                <a:solidFill>
                  <a:schemeClr val="tx1"/>
                </a:solidFill>
                <a:latin typeface="Times New Roman" pitchFamily="18" charset="0"/>
                <a:cs typeface="Times New Roman" pitchFamily="18" charset="0"/>
              </a:rPr>
              <a:t/>
            </a:r>
            <a:br>
              <a:rPr lang="en-US"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3 - Bình </a:t>
            </a:r>
            <a:r>
              <a:rPr lang="en-US" sz="2800" smtClean="0">
                <a:solidFill>
                  <a:schemeClr val="tx1"/>
                </a:solidFill>
                <a:latin typeface="Times New Roman" pitchFamily="18" charset="0"/>
                <a:cs typeface="Times New Roman" pitchFamily="18" charset="0"/>
              </a:rPr>
              <a:t>oxy và  </a:t>
            </a:r>
            <a:r>
              <a:rPr lang="en-US" sz="2800" smtClean="0">
                <a:solidFill>
                  <a:schemeClr val="tx1"/>
                </a:solidFill>
                <a:latin typeface="Times New Roman" pitchFamily="18" charset="0"/>
                <a:cs typeface="Times New Roman" pitchFamily="18" charset="0"/>
              </a:rPr>
              <a:t>Bóng bóp Ambu có sẵn dây nối</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4 </a:t>
            </a:r>
            <a:r>
              <a:rPr lang="en-US" sz="2800" smtClean="0">
                <a:solidFill>
                  <a:schemeClr val="tx1"/>
                </a:solidFill>
                <a:latin typeface="Times New Roman" pitchFamily="18" charset="0"/>
                <a:cs typeface="Times New Roman" pitchFamily="18" charset="0"/>
              </a:rPr>
              <a:t>- Monitor theo dõi (Mạch, Huyết áp, SpO</a:t>
            </a:r>
            <a:r>
              <a:rPr lang="en-US" sz="2800" baseline="-25000" smtClean="0">
                <a:solidFill>
                  <a:schemeClr val="tx1"/>
                </a:solidFill>
                <a:latin typeface="Times New Roman" pitchFamily="18" charset="0"/>
                <a:cs typeface="Times New Roman" pitchFamily="18" charset="0"/>
              </a:rPr>
              <a:t>2</a:t>
            </a:r>
            <a:r>
              <a:rPr lang="en-US" sz="2800" smtClean="0">
                <a:solidFill>
                  <a:schemeClr val="tx1"/>
                </a:solidFill>
                <a:latin typeface="Times New Roman" pitchFamily="18" charset="0"/>
                <a:cs typeface="Times New Roman" pitchFamily="18" charset="0"/>
              </a:rPr>
              <a:t>) hoặc Máy đo độ bão hòa oxy</a:t>
            </a:r>
            <a:r>
              <a:rPr lang="en-US" sz="2800" smtClean="0">
                <a:solidFill>
                  <a:schemeClr val="tx1"/>
                </a:solidFill>
                <a:latin typeface="Times New Roman" pitchFamily="18" charset="0"/>
                <a:cs typeface="Times New Roman" pitchFamily="18" charset="0"/>
              </a:rPr>
              <a:t>.</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5 -  Dịch truyền</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b="1">
                <a:solidFill>
                  <a:srgbClr val="FF0000"/>
                </a:solidFill>
                <a:latin typeface="Times New Roman" pitchFamily="18" charset="0"/>
                <a:cs typeface="Times New Roman" pitchFamily="18" charset="0"/>
              </a:rPr>
              <a:t/>
            </a:r>
            <a:br>
              <a:rPr lang="vi-VN" sz="2800" b="1">
                <a:solidFill>
                  <a:srgbClr val="FF0000"/>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228601"/>
            <a:ext cx="9144000" cy="954107"/>
          </a:xfrm>
          <a:prstGeom prst="rect">
            <a:avLst/>
          </a:prstGeom>
        </p:spPr>
        <p:txBody>
          <a:bodyPr wrap="square">
            <a:spAutoFit/>
          </a:bodyPr>
          <a:lstStyle/>
          <a:p>
            <a:pPr algn="ctr"/>
            <a:r>
              <a:rPr lang="en-US" sz="2800" smtClean="0">
                <a:solidFill>
                  <a:srgbClr val="FF0000"/>
                </a:solidFill>
              </a:rPr>
              <a:t>VIII. V</a:t>
            </a:r>
            <a:r>
              <a:rPr lang="vi-VN" sz="2800" smtClean="0">
                <a:solidFill>
                  <a:srgbClr val="FF0000"/>
                </a:solidFill>
              </a:rPr>
              <a:t>ật </a:t>
            </a:r>
            <a:r>
              <a:rPr lang="vi-VN" sz="2800">
                <a:solidFill>
                  <a:srgbClr val="FF0000"/>
                </a:solidFill>
              </a:rPr>
              <a:t>tư TTBYT tối thiểu cần chuẩn bị sẵn</a:t>
            </a:r>
            <a:br>
              <a:rPr lang="vi-VN" sz="2800">
                <a:solidFill>
                  <a:srgbClr val="FF0000"/>
                </a:solidFill>
              </a:rPr>
            </a:br>
            <a:endParaRPr lang="en-US" sz="2800">
              <a:solidFill>
                <a:srgbClr val="FF0000"/>
              </a:solidFill>
            </a:endParaRPr>
          </a:p>
        </p:txBody>
      </p:sp>
    </p:spTree>
    <p:extLst>
      <p:ext uri="{BB962C8B-B14F-4D97-AF65-F5344CB8AC3E}">
        <p14:creationId xmlns:p14="http://schemas.microsoft.com/office/powerpoint/2010/main" val="1320528516"/>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1451317" y="4038600"/>
            <a:ext cx="8298766" cy="3048000"/>
          </a:xfrm>
        </p:spPr>
        <p:txBody>
          <a:bodyPr/>
          <a:lstStyle/>
          <a:p>
            <a:pPr eaLnBrk="1" hangingPunct="1">
              <a:lnSpc>
                <a:spcPct val="150000"/>
              </a:lnSpc>
            </a:pPr>
            <a:r>
              <a:rPr lang="en-US" sz="2800" smtClean="0">
                <a:solidFill>
                  <a:schemeClr val="tx1"/>
                </a:solidFill>
                <a:latin typeface="Times New Roman" pitchFamily="18" charset="0"/>
                <a:cs typeface="Times New Roman" pitchFamily="18" charset="0"/>
              </a:rPr>
              <a:t>1. </a:t>
            </a:r>
            <a:r>
              <a:rPr lang="vi-VN" sz="2800" smtClean="0">
                <a:solidFill>
                  <a:schemeClr val="tx1"/>
                </a:solidFill>
                <a:latin typeface="Times New Roman" pitchFamily="18" charset="0"/>
                <a:cs typeface="Times New Roman" pitchFamily="18" charset="0"/>
              </a:rPr>
              <a:t>Quy </a:t>
            </a:r>
            <a:r>
              <a:rPr lang="vi-VN" sz="2800">
                <a:solidFill>
                  <a:schemeClr val="tx1"/>
                </a:solidFill>
                <a:latin typeface="Times New Roman" pitchFamily="18" charset="0"/>
                <a:cs typeface="Times New Roman" pitchFamily="18" charset="0"/>
              </a:rPr>
              <a:t>định và chức năng nhiệm </a:t>
            </a:r>
            <a:r>
              <a:rPr lang="vi-VN" sz="2800" smtClean="0">
                <a:solidFill>
                  <a:schemeClr val="tx1"/>
                </a:solidFill>
                <a:latin typeface="Times New Roman" pitchFamily="18" charset="0"/>
                <a:cs typeface="Times New Roman" pitchFamily="18" charset="0"/>
              </a:rPr>
              <a:t>vụ</a:t>
            </a:r>
            <a:r>
              <a:rPr lang="en-US" sz="2800">
                <a:solidFill>
                  <a:schemeClr val="tx1"/>
                </a:solidFill>
                <a:latin typeface="Times New Roman" pitchFamily="18" charset="0"/>
                <a:cs typeface="Times New Roman" pitchFamily="18" charset="0"/>
              </a:rPr>
              <a:t/>
            </a:r>
            <a:br>
              <a:rPr lang="en-US" sz="2800">
                <a:solidFill>
                  <a:schemeClr val="tx1"/>
                </a:solidFill>
                <a:latin typeface="Times New Roman" pitchFamily="18" charset="0"/>
                <a:cs typeface="Times New Roman" pitchFamily="18" charset="0"/>
              </a:rPr>
            </a:br>
            <a:r>
              <a:rPr lang="en-US" sz="2800">
                <a:solidFill>
                  <a:schemeClr val="tx1"/>
                </a:solidFill>
                <a:latin typeface="Times New Roman" pitchFamily="18" charset="0"/>
                <a:cs typeface="Times New Roman" pitchFamily="18" charset="0"/>
              </a:rPr>
              <a:t>2. </a:t>
            </a:r>
            <a:r>
              <a:rPr lang="en-US" sz="2800" smtClean="0">
                <a:solidFill>
                  <a:schemeClr val="tx1"/>
                </a:solidFill>
                <a:latin typeface="Times New Roman" pitchFamily="18" charset="0"/>
                <a:cs typeface="Times New Roman" pitchFamily="18" charset="0"/>
              </a:rPr>
              <a:t>Nhân </a:t>
            </a:r>
            <a:r>
              <a:rPr lang="en-US" sz="2800">
                <a:solidFill>
                  <a:schemeClr val="tx1"/>
                </a:solidFill>
                <a:latin typeface="Times New Roman" pitchFamily="18" charset="0"/>
                <a:cs typeface="Times New Roman" pitchFamily="18" charset="0"/>
              </a:rPr>
              <a:t>lực 01 tổ cấp </a:t>
            </a:r>
            <a:r>
              <a:rPr lang="en-US" sz="2800" smtClean="0">
                <a:solidFill>
                  <a:schemeClr val="tx1"/>
                </a:solidFill>
                <a:latin typeface="Times New Roman" pitchFamily="18" charset="0"/>
                <a:cs typeface="Times New Roman" pitchFamily="18" charset="0"/>
              </a:rPr>
              <a:t>cứu</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3. </a:t>
            </a:r>
            <a:r>
              <a:rPr lang="vi-VN" sz="2800" smtClean="0">
                <a:solidFill>
                  <a:schemeClr val="tx1"/>
                </a:solidFill>
                <a:latin typeface="Times New Roman" pitchFamily="18" charset="0"/>
                <a:cs typeface="Times New Roman" pitchFamily="18" charset="0"/>
              </a:rPr>
              <a:t>Cơ </a:t>
            </a:r>
            <a:r>
              <a:rPr lang="vi-VN" sz="2800">
                <a:solidFill>
                  <a:schemeClr val="tx1"/>
                </a:solidFill>
                <a:latin typeface="Times New Roman" pitchFamily="18" charset="0"/>
                <a:cs typeface="Times New Roman" pitchFamily="18" charset="0"/>
              </a:rPr>
              <a:t>sở vật chất và trang thiết </a:t>
            </a:r>
            <a:r>
              <a:rPr lang="vi-VN" sz="2800" smtClean="0">
                <a:solidFill>
                  <a:schemeClr val="tx1"/>
                </a:solidFill>
                <a:latin typeface="Times New Roman" pitchFamily="18" charset="0"/>
                <a:cs typeface="Times New Roman" pitchFamily="18" charset="0"/>
              </a:rPr>
              <a:t>bị</a:t>
            </a: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4. Nhiệm vụ</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5. Các việc cần làm khi chờ hỗ trợ</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6. </a:t>
            </a:r>
            <a:r>
              <a:rPr lang="vi-VN" sz="2800" smtClean="0">
                <a:solidFill>
                  <a:schemeClr val="tx1"/>
                </a:solidFill>
                <a:latin typeface="Times New Roman" pitchFamily="18" charset="0"/>
                <a:cs typeface="Times New Roman" pitchFamily="18" charset="0"/>
              </a:rPr>
              <a:t>Các </a:t>
            </a:r>
            <a:r>
              <a:rPr lang="vi-VN" sz="2800">
                <a:solidFill>
                  <a:schemeClr val="tx1"/>
                </a:solidFill>
                <a:latin typeface="Times New Roman" pitchFamily="18" charset="0"/>
                <a:cs typeface="Times New Roman" pitchFamily="18" charset="0"/>
              </a:rPr>
              <a:t>cấp cứu hay gặp tại nơi tiêm </a:t>
            </a:r>
            <a:r>
              <a:rPr lang="vi-VN" sz="2800" smtClean="0">
                <a:solidFill>
                  <a:schemeClr val="tx1"/>
                </a:solidFill>
                <a:latin typeface="Times New Roman" pitchFamily="18" charset="0"/>
                <a:cs typeface="Times New Roman" pitchFamily="18" charset="0"/>
              </a:rPr>
              <a:t>chủng</a:t>
            </a: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7. </a:t>
            </a:r>
            <a:r>
              <a:rPr lang="vi-VN" sz="2800" smtClean="0">
                <a:solidFill>
                  <a:schemeClr val="tx1"/>
                </a:solidFill>
                <a:latin typeface="Times New Roman" pitchFamily="18" charset="0"/>
                <a:cs typeface="Times New Roman" pitchFamily="18" charset="0"/>
              </a:rPr>
              <a:t>Vật </a:t>
            </a:r>
            <a:r>
              <a:rPr lang="vi-VN" sz="2800">
                <a:solidFill>
                  <a:schemeClr val="tx1"/>
                </a:solidFill>
                <a:latin typeface="Times New Roman" pitchFamily="18" charset="0"/>
                <a:cs typeface="Times New Roman" pitchFamily="18" charset="0"/>
              </a:rPr>
              <a:t>tư TTBYT tối thiểu cần chuẩn bị sẵn</a:t>
            </a:r>
            <a:r>
              <a:rPr lang="vi-VN" sz="2800" b="1">
                <a:solidFill>
                  <a:schemeClr val="tx1"/>
                </a:solidFill>
                <a:latin typeface="Times New Roman" pitchFamily="18" charset="0"/>
                <a:cs typeface="Times New Roman" pitchFamily="18" charset="0"/>
              </a:rPr>
              <a:t/>
            </a:r>
            <a:br>
              <a:rPr lang="vi-VN" sz="2800" b="1">
                <a:solidFill>
                  <a:schemeClr val="tx1"/>
                </a:solidFill>
                <a:latin typeface="Times New Roman" pitchFamily="18" charset="0"/>
                <a:cs typeface="Times New Roman" pitchFamily="18" charset="0"/>
              </a:rPr>
            </a:br>
            <a:r>
              <a:rPr lang="vi-VN" sz="2800" b="1">
                <a:solidFill>
                  <a:schemeClr val="tx1"/>
                </a:solidFill>
                <a:latin typeface="Times New Roman" pitchFamily="18" charset="0"/>
                <a:cs typeface="Times New Roman" pitchFamily="18" charset="0"/>
              </a:rPr>
              <a:t/>
            </a:r>
            <a:br>
              <a:rPr lang="vi-VN" sz="2800" b="1">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r>
              <a:rPr lang="vi-VN" sz="2800" b="1">
                <a:solidFill>
                  <a:schemeClr val="tx1"/>
                </a:solidFill>
                <a:latin typeface="Times New Roman" pitchFamily="18" charset="0"/>
                <a:cs typeface="Times New Roman" pitchFamily="18" charset="0"/>
              </a:rPr>
              <a:t/>
            </a:r>
            <a:br>
              <a:rPr lang="vi-VN" sz="2800" b="1">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495171"/>
            <a:ext cx="8686800" cy="523220"/>
          </a:xfrm>
          <a:prstGeom prst="rect">
            <a:avLst/>
          </a:prstGeom>
        </p:spPr>
        <p:txBody>
          <a:bodyPr wrap="square">
            <a:spAutoFit/>
          </a:bodyPr>
          <a:lstStyle/>
          <a:p>
            <a:pPr algn="ctr"/>
            <a:r>
              <a:rPr lang="en-US" sz="2800" smtClean="0">
                <a:solidFill>
                  <a:srgbClr val="FF0000"/>
                </a:solidFill>
              </a:rPr>
              <a:t>NỘI DUNG</a:t>
            </a:r>
            <a:endParaRPr lang="en-US" sz="2800">
              <a:solidFill>
                <a:srgbClr val="FF0000"/>
              </a:solidFill>
            </a:endParaRPr>
          </a:p>
        </p:txBody>
      </p:sp>
    </p:spTree>
    <p:extLst>
      <p:ext uri="{BB962C8B-B14F-4D97-AF65-F5344CB8AC3E}">
        <p14:creationId xmlns:p14="http://schemas.microsoft.com/office/powerpoint/2010/main" val="1489046814"/>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602"/>
            <a:ext cx="2347913"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14600" y="495171"/>
            <a:ext cx="6172200" cy="523220"/>
          </a:xfrm>
          <a:prstGeom prst="rect">
            <a:avLst/>
          </a:prstGeom>
        </p:spPr>
        <p:txBody>
          <a:bodyPr wrap="square">
            <a:spAutoFit/>
          </a:bodyPr>
          <a:lstStyle/>
          <a:p>
            <a:pPr algn="ctr"/>
            <a:r>
              <a:rPr lang="en-US" sz="2800">
                <a:solidFill>
                  <a:srgbClr val="FF0000"/>
                </a:solidFill>
              </a:rPr>
              <a:t>TRUNG TÂM CẤP CỨU 115 HÀ NỘI</a:t>
            </a:r>
          </a:p>
        </p:txBody>
      </p:sp>
      <p:sp>
        <p:nvSpPr>
          <p:cNvPr id="9" name="Rectangle 8"/>
          <p:cNvSpPr/>
          <p:nvPr/>
        </p:nvSpPr>
        <p:spPr>
          <a:xfrm>
            <a:off x="249955" y="3221007"/>
            <a:ext cx="8436845" cy="769441"/>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r>
              <a:rPr lang="en-US" sz="4400" smtClean="0">
                <a:solidFill>
                  <a:srgbClr val="00B0F0"/>
                </a:solidFill>
              </a:rPr>
              <a:t>XIN </a:t>
            </a:r>
            <a:r>
              <a:rPr lang="vi-VN" sz="4400" smtClean="0">
                <a:solidFill>
                  <a:srgbClr val="00B0F0"/>
                </a:solidFill>
              </a:rPr>
              <a:t>TRÂN </a:t>
            </a:r>
            <a:r>
              <a:rPr lang="vi-VN" sz="4400">
                <a:solidFill>
                  <a:srgbClr val="00B0F0"/>
                </a:solidFill>
              </a:rPr>
              <a:t>TRỌNG CÁM ƠN</a:t>
            </a:r>
            <a:endParaRPr lang="en-US" sz="4400">
              <a:solidFill>
                <a:srgbClr val="00B0F0"/>
              </a:solidFill>
            </a:endParaRPr>
          </a:p>
        </p:txBody>
      </p:sp>
    </p:spTree>
    <p:extLst>
      <p:ext uri="{BB962C8B-B14F-4D97-AF65-F5344CB8AC3E}">
        <p14:creationId xmlns:p14="http://schemas.microsoft.com/office/powerpoint/2010/main" val="2893271038"/>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0" y="1752600"/>
            <a:ext cx="8915400" cy="1676400"/>
          </a:xfrm>
        </p:spPr>
        <p:txBody>
          <a:bodyPr/>
          <a:lstStyle/>
          <a:p>
            <a:pPr eaLnBrk="1" hangingPunct="1"/>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Chương </a:t>
            </a:r>
            <a:r>
              <a:rPr lang="vi-VN" sz="2800">
                <a:solidFill>
                  <a:schemeClr val="tx1"/>
                </a:solidFill>
                <a:latin typeface="Times New Roman" pitchFamily="18" charset="0"/>
                <a:cs typeface="Times New Roman" pitchFamily="18" charset="0"/>
              </a:rPr>
              <a:t>2 QĐ 01/2008/QĐ-BYT về quy chế cấp cứu, hồi sức tích cực và chống </a:t>
            </a:r>
            <a:r>
              <a:rPr lang="vi-VN" sz="2800" smtClean="0">
                <a:solidFill>
                  <a:schemeClr val="tx1"/>
                </a:solidFill>
                <a:latin typeface="Times New Roman" pitchFamily="18" charset="0"/>
                <a:cs typeface="Times New Roman" pitchFamily="18" charset="0"/>
              </a:rPr>
              <a:t>độc</a:t>
            </a:r>
            <a:r>
              <a:rPr lang="en-US" sz="2800" smtClean="0">
                <a:solidFill>
                  <a:schemeClr val="tx1"/>
                </a:solidFill>
                <a:latin typeface="Times New Roman" pitchFamily="18" charset="0"/>
                <a:cs typeface="Times New Roman" pitchFamily="18" charset="0"/>
              </a:rPr>
              <a:t>.</a:t>
            </a:r>
            <a:r>
              <a:rPr lang="vi-VN" sz="4000" b="1">
                <a:solidFill>
                  <a:schemeClr val="tx1"/>
                </a:solidFill>
                <a:latin typeface="Times New Roman" pitchFamily="18" charset="0"/>
                <a:cs typeface="Times New Roman" pitchFamily="18" charset="0"/>
              </a:rPr>
              <a:t/>
            </a:r>
            <a:br>
              <a:rPr lang="vi-VN" sz="4000" b="1">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495171"/>
            <a:ext cx="8686800" cy="523220"/>
          </a:xfrm>
          <a:prstGeom prst="rect">
            <a:avLst/>
          </a:prstGeom>
        </p:spPr>
        <p:txBody>
          <a:bodyPr wrap="square">
            <a:spAutoFit/>
          </a:bodyPr>
          <a:lstStyle/>
          <a:p>
            <a:pPr algn="ctr"/>
            <a:r>
              <a:rPr lang="en-US" sz="2800" smtClean="0">
                <a:solidFill>
                  <a:srgbClr val="FF0000"/>
                </a:solidFill>
              </a:rPr>
              <a:t>I. Quy định và chức năng nhiệm vụ</a:t>
            </a:r>
            <a:endParaRPr lang="en-US" sz="2800">
              <a:solidFill>
                <a:srgbClr val="FF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274" y="2553478"/>
            <a:ext cx="4194175"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22788" y="2477278"/>
            <a:ext cx="416401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0804570"/>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232117" y="4648200"/>
            <a:ext cx="8763000" cy="2819400"/>
          </a:xfrm>
        </p:spPr>
        <p:txBody>
          <a:bodyPr/>
          <a:lstStyle/>
          <a:p>
            <a:pPr eaLnBrk="1" hangingPunct="1">
              <a:lnSpc>
                <a:spcPct val="150000"/>
              </a:lnSpc>
            </a:pPr>
            <a:r>
              <a:rPr lang="en-US" sz="2800" b="1"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Cấp cứu người bệnh tại cộng đồng và vận chuyển người bệnh cấp cứu đến bệnh viện để tiếp tục điều trị.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Thực </a:t>
            </a:r>
            <a:r>
              <a:rPr lang="vi-VN" sz="2800">
                <a:solidFill>
                  <a:schemeClr val="tx1"/>
                </a:solidFill>
                <a:latin typeface="Times New Roman" pitchFamily="18" charset="0"/>
                <a:cs typeface="Times New Roman" pitchFamily="18" charset="0"/>
              </a:rPr>
              <a:t>hiện nghiêm chỉnh quy chế chuyên môn theo quy định của Bộ Y tế và các quy định khác của pháp luật</a:t>
            </a:r>
            <a:r>
              <a:rPr lang="vi-VN" sz="2800" smtClean="0">
                <a:solidFill>
                  <a:schemeClr val="tx1"/>
                </a:solidFill>
                <a:latin typeface="Times New Roman" pitchFamily="18" charset="0"/>
                <a:cs typeface="Times New Roman" pitchFamily="18" charset="0"/>
              </a:rPr>
              <a:t>.</a:t>
            </a: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Điều </a:t>
            </a:r>
            <a:r>
              <a:rPr lang="vi-VN" sz="2800">
                <a:solidFill>
                  <a:schemeClr val="tx1"/>
                </a:solidFill>
                <a:latin typeface="Times New Roman" pitchFamily="18" charset="0"/>
                <a:cs typeface="Times New Roman" pitchFamily="18" charset="0"/>
              </a:rPr>
              <a:t>phối cấp </a:t>
            </a:r>
            <a:r>
              <a:rPr lang="vi-VN" sz="2800" smtClean="0">
                <a:solidFill>
                  <a:schemeClr val="tx1"/>
                </a:solidFill>
                <a:latin typeface="Times New Roman" pitchFamily="18" charset="0"/>
                <a:cs typeface="Times New Roman" pitchFamily="18" charset="0"/>
              </a:rPr>
              <a:t>cứu</a:t>
            </a:r>
            <a:r>
              <a:rPr lang="en-US" sz="2800">
                <a:solidFill>
                  <a:schemeClr val="tx1"/>
                </a:solidFill>
                <a:latin typeface="Times New Roman" pitchFamily="18" charset="0"/>
                <a:cs typeface="Times New Roman" pitchFamily="18" charset="0"/>
              </a:rPr>
              <a:t/>
            </a:r>
            <a:br>
              <a:rPr lang="en-US" sz="2800">
                <a:solidFill>
                  <a:schemeClr val="tx1"/>
                </a:solidFill>
                <a:latin typeface="Times New Roman" pitchFamily="18" charset="0"/>
                <a:cs typeface="Times New Roman" pitchFamily="18" charset="0"/>
              </a:rPr>
            </a:br>
            <a:r>
              <a:rPr lang="en-US" sz="2800">
                <a:solidFill>
                  <a:schemeClr val="tx1"/>
                </a:solidFill>
                <a:latin typeface="Times New Roman" pitchFamily="18" charset="0"/>
                <a:cs typeface="Times New Roman" pitchFamily="18" charset="0"/>
              </a:rPr>
              <a:t>- Cấp cứu tại chỗ</a:t>
            </a:r>
            <a:br>
              <a:rPr lang="en-US"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Vận </a:t>
            </a:r>
            <a:r>
              <a:rPr lang="vi-VN" sz="2800">
                <a:solidFill>
                  <a:schemeClr val="tx1"/>
                </a:solidFill>
                <a:latin typeface="Times New Roman" pitchFamily="18" charset="0"/>
                <a:cs typeface="Times New Roman" pitchFamily="18" charset="0"/>
              </a:rPr>
              <a:t>chuyển cấp cứu đến bệnh viện</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28600" y="430505"/>
            <a:ext cx="8915400" cy="954107"/>
          </a:xfrm>
          <a:prstGeom prst="rect">
            <a:avLst/>
          </a:prstGeom>
        </p:spPr>
        <p:txBody>
          <a:bodyPr wrap="square">
            <a:spAutoFit/>
          </a:bodyPr>
          <a:lstStyle/>
          <a:p>
            <a:pPr algn="ctr"/>
            <a:r>
              <a:rPr lang="vi-VN" sz="2800">
                <a:solidFill>
                  <a:srgbClr val="FF0000"/>
                </a:solidFill>
              </a:rPr>
              <a:t>I. Quy định và chức năng nhiệm vụ</a:t>
            </a:r>
          </a:p>
          <a:p>
            <a:pPr algn="ctr"/>
            <a:endParaRPr lang="vi-VN" sz="2800">
              <a:solidFill>
                <a:srgbClr val="FF0000"/>
              </a:solidFill>
            </a:endParaRPr>
          </a:p>
        </p:txBody>
      </p:sp>
    </p:spTree>
    <p:extLst>
      <p:ext uri="{BB962C8B-B14F-4D97-AF65-F5344CB8AC3E}">
        <p14:creationId xmlns:p14="http://schemas.microsoft.com/office/powerpoint/2010/main" val="1129907161"/>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381000" y="3962400"/>
            <a:ext cx="8610600" cy="3200400"/>
          </a:xfrm>
        </p:spPr>
        <p:txBody>
          <a:bodyPr/>
          <a:lstStyle/>
          <a:p>
            <a:pPr eaLnBrk="1" hangingPunct="1">
              <a:lnSpc>
                <a:spcPct val="150000"/>
              </a:lnSpc>
            </a:pPr>
            <a:r>
              <a:rPr lang="en-US" sz="2800" b="1"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Có đủ trang thiết bị, thuốc, phương tiện thông tin liên lạc, phương tiện vận chuyển cấp cứu phục vụ công tác cấp cứu </a:t>
            </a:r>
            <a:r>
              <a:rPr lang="vi-VN" sz="2800" smtClean="0">
                <a:solidFill>
                  <a:schemeClr val="tx1"/>
                </a:solidFill>
                <a:latin typeface="Times New Roman" pitchFamily="18" charset="0"/>
                <a:cs typeface="Times New Roman" pitchFamily="18" charset="0"/>
              </a:rPr>
              <a:t>(</a:t>
            </a:r>
            <a:r>
              <a:rPr lang="en-US" sz="2800" smtClean="0">
                <a:solidFill>
                  <a:schemeClr val="tx1"/>
                </a:solidFill>
                <a:latin typeface="Times New Roman" pitchFamily="18" charset="0"/>
                <a:cs typeface="Times New Roman" pitchFamily="18" charset="0"/>
              </a:rPr>
              <a:t>xe cứu thương</a:t>
            </a:r>
            <a:r>
              <a:rPr lang="vi-VN" sz="2800" smtClean="0">
                <a:solidFill>
                  <a:schemeClr val="tx1"/>
                </a:solidFill>
                <a:latin typeface="Times New Roman" pitchFamily="18" charset="0"/>
                <a:cs typeface="Times New Roman" pitchFamily="18" charset="0"/>
              </a:rPr>
              <a:t>).</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Có sổ chuyên môn, hồ sơ bệnh án để ghi chép diễn biến của ngư­ời bệnh trong quá trình cấp cứu và vận chuyển</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Có </a:t>
            </a:r>
            <a:r>
              <a:rPr lang="vi-VN" sz="2800">
                <a:solidFill>
                  <a:schemeClr val="tx1"/>
                </a:solidFill>
                <a:latin typeface="Times New Roman" pitchFamily="18" charset="0"/>
                <a:cs typeface="Times New Roman" pitchFamily="18" charset="0"/>
              </a:rPr>
              <a:t>tài liệu hướng dẫn chẩn đoán và xử trí cấp </a:t>
            </a:r>
            <a:r>
              <a:rPr lang="vi-VN" sz="2800" smtClean="0">
                <a:solidFill>
                  <a:schemeClr val="tx1"/>
                </a:solidFill>
                <a:latin typeface="Times New Roman" pitchFamily="18" charset="0"/>
                <a:cs typeface="Times New Roman" pitchFamily="18" charset="0"/>
              </a:rPr>
              <a:t>cứu</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Có </a:t>
            </a:r>
            <a:r>
              <a:rPr lang="vi-VN" sz="2800">
                <a:solidFill>
                  <a:schemeClr val="tx1"/>
                </a:solidFill>
                <a:latin typeface="Times New Roman" pitchFamily="18" charset="0"/>
                <a:cs typeface="Times New Roman" pitchFamily="18" charset="0"/>
              </a:rPr>
              <a:t>bản đồ hành chính khu vực, bản đồ giao thông khu </a:t>
            </a:r>
            <a:r>
              <a:rPr lang="en-US" sz="2800">
                <a:solidFill>
                  <a:schemeClr val="tx1"/>
                </a:solidFill>
                <a:latin typeface="Times New Roman" pitchFamily="18" charset="0"/>
                <a:cs typeface="Times New Roman" pitchFamily="18" charset="0"/>
              </a:rPr>
              <a:t>v</a:t>
            </a:r>
            <a:r>
              <a:rPr lang="vi-VN" sz="2800" smtClean="0">
                <a:solidFill>
                  <a:schemeClr val="tx1"/>
                </a:solidFill>
                <a:latin typeface="Times New Roman" pitchFamily="18" charset="0"/>
                <a:cs typeface="Times New Roman" pitchFamily="18" charset="0"/>
              </a:rPr>
              <a:t>ực</a:t>
            </a:r>
            <a:r>
              <a:rPr lang="vi-VN" sz="2800">
                <a:solidFill>
                  <a:schemeClr val="tx1"/>
                </a:solidFill>
                <a:latin typeface="Times New Roman" pitchFamily="18" charset="0"/>
                <a:cs typeface="Times New Roman" pitchFamily="18" charset="0"/>
              </a:rPr>
              <a:t>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28600" y="430505"/>
            <a:ext cx="8915400" cy="954107"/>
          </a:xfrm>
          <a:prstGeom prst="rect">
            <a:avLst/>
          </a:prstGeom>
        </p:spPr>
        <p:txBody>
          <a:bodyPr wrap="square">
            <a:spAutoFit/>
          </a:bodyPr>
          <a:lstStyle/>
          <a:p>
            <a:pPr algn="ctr"/>
            <a:r>
              <a:rPr lang="vi-VN" sz="2800">
                <a:solidFill>
                  <a:srgbClr val="FF0000"/>
                </a:solidFill>
              </a:rPr>
              <a:t>I. Quy định và chức năng nhiệm vụ</a:t>
            </a:r>
          </a:p>
          <a:p>
            <a:pPr algn="ctr"/>
            <a:endParaRPr lang="vi-VN" sz="2800">
              <a:solidFill>
                <a:srgbClr val="FF0000"/>
              </a:solidFill>
            </a:endParaRPr>
          </a:p>
        </p:txBody>
      </p:sp>
    </p:spTree>
    <p:extLst>
      <p:ext uri="{BB962C8B-B14F-4D97-AF65-F5344CB8AC3E}">
        <p14:creationId xmlns:p14="http://schemas.microsoft.com/office/powerpoint/2010/main" val="307810100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368559" y="4419600"/>
            <a:ext cx="8610600" cy="3200400"/>
          </a:xfrm>
        </p:spPr>
        <p:txBody>
          <a:bodyPr/>
          <a:lstStyle/>
          <a:p>
            <a:pPr eaLnBrk="1" hangingPunct="1">
              <a:lnSpc>
                <a:spcPct val="150000"/>
              </a:lnSpc>
            </a:pPr>
            <a:r>
              <a:rPr lang="en-US" sz="2800" b="1"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Đối với điểm tiêm chủng, lực lượng này tương đương với bộ phân theo dõi sau tiêm, tổ cấp cứu lưu động phục vụ tiêm chủng</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Nhân lực: </a:t>
            </a:r>
            <a:r>
              <a:rPr lang="vi-VN" sz="2800">
                <a:solidFill>
                  <a:srgbClr val="FF0000"/>
                </a:solidFill>
                <a:latin typeface="Times New Roman" pitchFamily="18" charset="0"/>
                <a:cs typeface="Times New Roman" pitchFamily="18" charset="0"/>
              </a:rPr>
              <a:t>01 Y/Bs, 01-02 Đd, </a:t>
            </a:r>
            <a:r>
              <a:rPr lang="vi-VN" sz="2800">
                <a:solidFill>
                  <a:schemeClr val="tx1"/>
                </a:solidFill>
                <a:latin typeface="Times New Roman" pitchFamily="18" charset="0"/>
                <a:cs typeface="Times New Roman" pitchFamily="18" charset="0"/>
              </a:rPr>
              <a:t>01 </a:t>
            </a:r>
            <a:r>
              <a:rPr lang="en-US" sz="2800" smtClean="0">
                <a:solidFill>
                  <a:schemeClr val="tx1"/>
                </a:solidFill>
                <a:latin typeface="Times New Roman" pitchFamily="18" charset="0"/>
                <a:cs typeface="Times New Roman" pitchFamily="18" charset="0"/>
              </a:rPr>
              <a:t>người </a:t>
            </a:r>
            <a:r>
              <a:rPr lang="vi-VN" sz="2800" smtClean="0">
                <a:solidFill>
                  <a:schemeClr val="tx1"/>
                </a:solidFill>
                <a:latin typeface="Times New Roman" pitchFamily="18" charset="0"/>
                <a:cs typeface="Times New Roman" pitchFamily="18" charset="0"/>
              </a:rPr>
              <a:t>điều </a:t>
            </a:r>
            <a:r>
              <a:rPr lang="vi-VN" sz="2800">
                <a:solidFill>
                  <a:schemeClr val="tx1"/>
                </a:solidFill>
                <a:latin typeface="Times New Roman" pitchFamily="18" charset="0"/>
                <a:cs typeface="Times New Roman" pitchFamily="18" charset="0"/>
              </a:rPr>
              <a:t>khiển phương tiện vận chuyển</a:t>
            </a:r>
            <a:br>
              <a:rPr lang="vi-VN" sz="2800">
                <a:solidFill>
                  <a:schemeClr val="tx1"/>
                </a:solidFill>
                <a:latin typeface="Times New Roman" pitchFamily="18" charset="0"/>
                <a:cs typeface="Times New Roman" pitchFamily="18" charset="0"/>
              </a:rPr>
            </a:br>
            <a:r>
              <a:rPr lang="en-US" sz="2800">
                <a:solidFill>
                  <a:schemeClr val="tx1"/>
                </a:solidFill>
                <a:latin typeface="Times New Roman" pitchFamily="18" charset="0"/>
                <a:cs typeface="Times New Roman" pitchFamily="18" charset="0"/>
              </a:rPr>
              <a:t> </a:t>
            </a:r>
            <a:r>
              <a:rPr lang="en-US" sz="2800" smtClean="0">
                <a:solidFill>
                  <a:schemeClr val="tx1"/>
                </a:solidFill>
                <a:latin typeface="Times New Roman" pitchFamily="18" charset="0"/>
                <a:cs typeface="Times New Roman" pitchFamily="18" charset="0"/>
              </a:rPr>
              <a:t>  + </a:t>
            </a:r>
            <a:r>
              <a:rPr lang="vi-VN" sz="2800" smtClean="0">
                <a:solidFill>
                  <a:schemeClr val="tx1"/>
                </a:solidFill>
                <a:latin typeface="Times New Roman" pitchFamily="18" charset="0"/>
                <a:cs typeface="Times New Roman" pitchFamily="18" charset="0"/>
              </a:rPr>
              <a:t>Tùy </a:t>
            </a:r>
            <a:r>
              <a:rPr lang="vi-VN" sz="2800">
                <a:solidFill>
                  <a:schemeClr val="tx1"/>
                </a:solidFill>
                <a:latin typeface="Times New Roman" pitchFamily="18" charset="0"/>
                <a:cs typeface="Times New Roman" pitchFamily="18" charset="0"/>
              </a:rPr>
              <a:t>từng sự kiện, điều kiện nhân lực, vật chất tại nơi tổ chức sự kiện</a:t>
            </a:r>
            <a:br>
              <a:rPr lang="vi-VN" sz="2800">
                <a:solidFill>
                  <a:schemeClr val="tx1"/>
                </a:solidFill>
                <a:latin typeface="Times New Roman" pitchFamily="18" charset="0"/>
                <a:cs typeface="Times New Roman" pitchFamily="18" charset="0"/>
              </a:rPr>
            </a:br>
            <a:r>
              <a:rPr lang="en-US" sz="2800">
                <a:solidFill>
                  <a:schemeClr val="tx1"/>
                </a:solidFill>
                <a:latin typeface="Times New Roman" pitchFamily="18" charset="0"/>
                <a:cs typeface="Times New Roman" pitchFamily="18" charset="0"/>
              </a:rPr>
              <a:t> </a:t>
            </a:r>
            <a:r>
              <a:rPr lang="en-US" sz="2800" smtClean="0">
                <a:solidFill>
                  <a:schemeClr val="tx1"/>
                </a:solidFill>
                <a:latin typeface="Times New Roman" pitchFamily="18" charset="0"/>
                <a:cs typeface="Times New Roman" pitchFamily="18" charset="0"/>
              </a:rPr>
              <a:t>  + </a:t>
            </a:r>
            <a:r>
              <a:rPr lang="vi-VN" sz="2800" smtClean="0">
                <a:solidFill>
                  <a:schemeClr val="tx1"/>
                </a:solidFill>
                <a:latin typeface="Times New Roman" pitchFamily="18" charset="0"/>
                <a:cs typeface="Times New Roman" pitchFamily="18" charset="0"/>
              </a:rPr>
              <a:t>Luôn </a:t>
            </a:r>
            <a:r>
              <a:rPr lang="vi-VN" sz="2800">
                <a:solidFill>
                  <a:schemeClr val="tx1"/>
                </a:solidFill>
                <a:latin typeface="Times New Roman" pitchFamily="18" charset="0"/>
                <a:cs typeface="Times New Roman" pitchFamily="18" charset="0"/>
              </a:rPr>
              <a:t>có 1 người giữ vai trò chỉ huy, thông tin liên lạc</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495171"/>
            <a:ext cx="8991600" cy="584775"/>
          </a:xfrm>
          <a:prstGeom prst="rect">
            <a:avLst/>
          </a:prstGeom>
        </p:spPr>
        <p:txBody>
          <a:bodyPr wrap="square">
            <a:spAutoFit/>
          </a:bodyPr>
          <a:lstStyle/>
          <a:p>
            <a:pPr algn="ctr"/>
            <a:r>
              <a:rPr lang="en-US" sz="3200" smtClean="0">
                <a:solidFill>
                  <a:srgbClr val="FF0000"/>
                </a:solidFill>
              </a:rPr>
              <a:t>II. Nhân lực 01 tổ cấp cứu</a:t>
            </a:r>
            <a:endParaRPr lang="en-US" sz="3200">
              <a:solidFill>
                <a:srgbClr val="FF0000"/>
              </a:solidFill>
            </a:endParaRPr>
          </a:p>
        </p:txBody>
      </p:sp>
    </p:spTree>
    <p:extLst>
      <p:ext uri="{BB962C8B-B14F-4D97-AF65-F5344CB8AC3E}">
        <p14:creationId xmlns:p14="http://schemas.microsoft.com/office/powerpoint/2010/main" val="701779692"/>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213095" y="3505200"/>
            <a:ext cx="5123205" cy="2286000"/>
          </a:xfrm>
        </p:spPr>
        <p:txBody>
          <a:bodyPr/>
          <a:lstStyle/>
          <a:p>
            <a:pPr eaLnBrk="1" hangingPunct="1"/>
            <a:r>
              <a:rPr lang="en-US" sz="2400" smtClean="0">
                <a:solidFill>
                  <a:schemeClr val="tx1"/>
                </a:solidFill>
                <a:latin typeface="Times New Roman" pitchFamily="18" charset="0"/>
                <a:cs typeface="Times New Roman" pitchFamily="18" charset="0"/>
              </a:rPr>
              <a:t>- Công văn </a:t>
            </a:r>
            <a:r>
              <a:rPr lang="en-US" sz="2400" smtClean="0">
                <a:solidFill>
                  <a:srgbClr val="FF0000"/>
                </a:solidFill>
                <a:latin typeface="Times New Roman" pitchFamily="18" charset="0"/>
                <a:cs typeface="Times New Roman" pitchFamily="18" charset="0"/>
              </a:rPr>
              <a:t>5488/BYT-KC</a:t>
            </a:r>
            <a:r>
              <a:rPr lang="en-US" sz="2400" smtClean="0">
                <a:solidFill>
                  <a:schemeClr val="tx1"/>
                </a:solidFill>
                <a:latin typeface="Times New Roman" pitchFamily="18" charset="0"/>
                <a:cs typeface="Times New Roman" pitchFamily="18" charset="0"/>
              </a:rPr>
              <a:t>B của BYT ngày 09/7/2021 về việc hướng dẫn bảo đảm an toàn tiêm chủng Vac xin phòng COVID-19</a:t>
            </a:r>
            <a:br>
              <a:rPr lang="en-US" sz="2400" smtClean="0">
                <a:solidFill>
                  <a:schemeClr val="tx1"/>
                </a:solidFill>
                <a:latin typeface="Times New Roman" pitchFamily="18" charset="0"/>
                <a:cs typeface="Times New Roman" pitchFamily="18" charset="0"/>
              </a:rPr>
            </a:br>
            <a:r>
              <a:rPr lang="en-US" sz="2400" smtClean="0">
                <a:solidFill>
                  <a:schemeClr val="tx1"/>
                </a:solidFill>
                <a:latin typeface="Times New Roman" pitchFamily="18" charset="0"/>
                <a:cs typeface="Times New Roman" pitchFamily="18" charset="0"/>
              </a:rPr>
              <a:t>- </a:t>
            </a:r>
            <a:r>
              <a:rPr lang="vi-VN" sz="2400" smtClean="0">
                <a:solidFill>
                  <a:schemeClr val="tx1"/>
                </a:solidFill>
                <a:latin typeface="Times New Roman" pitchFamily="18" charset="0"/>
                <a:cs typeface="Times New Roman" pitchFamily="18" charset="0"/>
              </a:rPr>
              <a:t>Thuốc</a:t>
            </a:r>
            <a:r>
              <a:rPr lang="vi-VN" sz="2400">
                <a:solidFill>
                  <a:schemeClr val="tx1"/>
                </a:solidFill>
                <a:latin typeface="Times New Roman" pitchFamily="18" charset="0"/>
                <a:cs typeface="Times New Roman" pitchFamily="18" charset="0"/>
              </a:rPr>
              <a:t>, Trang thiết bị, vật tư y tế: Theo đúng danh mục quy định tại </a:t>
            </a:r>
            <a:r>
              <a:rPr lang="vi-VN" sz="2400">
                <a:solidFill>
                  <a:srgbClr val="FF0000"/>
                </a:solidFill>
                <a:latin typeface="Times New Roman" pitchFamily="18" charset="0"/>
                <a:cs typeface="Times New Roman" pitchFamily="18" charset="0"/>
              </a:rPr>
              <a:t>Quyết định 3385/2012/QĐ-BYT ngày 18/9/2012 </a:t>
            </a:r>
            <a:r>
              <a:rPr lang="vi-VN" sz="2400">
                <a:solidFill>
                  <a:schemeClr val="tx1"/>
                </a:solidFill>
                <a:latin typeface="Times New Roman" pitchFamily="18" charset="0"/>
                <a:cs typeface="Times New Roman" pitchFamily="18" charset="0"/>
              </a:rPr>
              <a:t>của BYT quy định về Danh mục Vali thuốc cấp cứu, Vali dụng cụ cấp cứu, </a:t>
            </a:r>
            <a:r>
              <a:rPr lang="vi-VN" sz="2400">
                <a:solidFill>
                  <a:srgbClr val="FF0000"/>
                </a:solidFill>
                <a:latin typeface="Times New Roman" pitchFamily="18" charset="0"/>
                <a:cs typeface="Times New Roman" pitchFamily="18" charset="0"/>
              </a:rPr>
              <a:t>Danh mục thuốc thiết yếu và danh mục trang thiết bị thiết yếu trang bị trên xe ô tô cứu thương cho một kíp cấp cứu ngoại viện</a:t>
            </a:r>
            <a:r>
              <a:rPr lang="vi-VN" sz="4000" b="1">
                <a:solidFill>
                  <a:schemeClr val="tx1"/>
                </a:solidFill>
                <a:latin typeface="Times New Roman" pitchFamily="18" charset="0"/>
                <a:cs typeface="Times New Roman" pitchFamily="18" charset="0"/>
              </a:rPr>
              <a:t/>
            </a:r>
            <a:br>
              <a:rPr lang="vi-VN" sz="4000" b="1">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495171"/>
            <a:ext cx="9144000" cy="584775"/>
          </a:xfrm>
          <a:prstGeom prst="rect">
            <a:avLst/>
          </a:prstGeom>
        </p:spPr>
        <p:txBody>
          <a:bodyPr wrap="square">
            <a:spAutoFit/>
          </a:bodyPr>
          <a:lstStyle/>
          <a:p>
            <a:pPr algn="ctr"/>
            <a:r>
              <a:rPr lang="en-US" sz="3200" smtClean="0">
                <a:solidFill>
                  <a:srgbClr val="FF0000"/>
                </a:solidFill>
              </a:rPr>
              <a:t>III. Cơ sở vật chất và trang thiết bị</a:t>
            </a:r>
            <a:endParaRPr lang="en-US" sz="3200">
              <a:solidFill>
                <a:srgbClr val="FF0000"/>
              </a:solidFill>
            </a:endParaRPr>
          </a:p>
        </p:txBody>
      </p:sp>
      <p:pic>
        <p:nvPicPr>
          <p:cNvPr id="6"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36300" y="1524000"/>
            <a:ext cx="3735388"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416877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304800" y="4191000"/>
            <a:ext cx="8229600" cy="2286000"/>
          </a:xfrm>
        </p:spPr>
        <p:txBody>
          <a:bodyPr/>
          <a:lstStyle/>
          <a:p>
            <a:pPr eaLnBrk="1" hangingPunct="1">
              <a:lnSpc>
                <a:spcPct val="150000"/>
              </a:lnSpc>
            </a:pPr>
            <a:r>
              <a:rPr lang="en-US" sz="2800" b="1" smtClean="0">
                <a:solidFill>
                  <a:schemeClr val="tx1"/>
                </a:solidFill>
                <a:latin typeface="Times New Roman" pitchFamily="18" charset="0"/>
                <a:cs typeface="Times New Roman" pitchFamily="18" charset="0"/>
              </a:rPr>
              <a:t>1 Nhiệm </a:t>
            </a:r>
            <a:r>
              <a:rPr lang="en-US" sz="2800" b="1">
                <a:solidFill>
                  <a:schemeClr val="tx1"/>
                </a:solidFill>
                <a:latin typeface="Times New Roman" pitchFamily="18" charset="0"/>
                <a:cs typeface="Times New Roman" pitchFamily="18" charset="0"/>
              </a:rPr>
              <a:t>vụ </a:t>
            </a:r>
            <a:r>
              <a:rPr lang="en-US" sz="2800" b="1" smtClean="0">
                <a:solidFill>
                  <a:schemeClr val="tx1"/>
                </a:solidFill>
                <a:latin typeface="Times New Roman" pitchFamily="18" charset="0"/>
                <a:cs typeface="Times New Roman" pitchFamily="18" charset="0"/>
              </a:rPr>
              <a:t>chung:</a:t>
            </a:r>
            <a:r>
              <a:rPr lang="en-US" sz="2800" b="1" smtClean="0">
                <a:solidFill>
                  <a:srgbClr val="FF0000"/>
                </a:solidFill>
                <a:latin typeface="Times New Roman" pitchFamily="18" charset="0"/>
                <a:cs typeface="Times New Roman" pitchFamily="18" charset="0"/>
              </a:rPr>
              <a:t/>
            </a:r>
            <a:br>
              <a:rPr lang="en-US" sz="2800" b="1" smtClean="0">
                <a:solidFill>
                  <a:srgbClr val="FF0000"/>
                </a:solidFill>
                <a:latin typeface="Times New Roman" pitchFamily="18" charset="0"/>
                <a:cs typeface="Times New Roman" pitchFamily="18" charset="0"/>
              </a:rPr>
            </a:br>
            <a:r>
              <a:rPr lang="en-US" sz="2800" b="1" smtClean="0">
                <a:solidFill>
                  <a:schemeClr val="tx1"/>
                </a:solidFill>
                <a:latin typeface="Times New Roman" pitchFamily="18" charset="0"/>
                <a:cs typeface="Times New Roman" pitchFamily="18" charset="0"/>
              </a:rPr>
              <a:t>-</a:t>
            </a:r>
            <a:r>
              <a:rPr lang="en-US" sz="2800" b="1" smtClean="0">
                <a:solidFill>
                  <a:srgbClr val="FF0000"/>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Cấp </a:t>
            </a:r>
            <a:r>
              <a:rPr lang="vi-VN" sz="2800">
                <a:solidFill>
                  <a:schemeClr val="tx1"/>
                </a:solidFill>
                <a:latin typeface="Times New Roman" pitchFamily="18" charset="0"/>
                <a:cs typeface="Times New Roman" pitchFamily="18" charset="0"/>
              </a:rPr>
              <a:t>cứu người bệnh tại chỗ, theo dõi diễn biến người bệnh, gọi hỗ trợ tổ cấp cứu lưu động hay tổ cấp cứu 115 khi cần thiết theo quy định của ban tổ </a:t>
            </a:r>
            <a:r>
              <a:rPr lang="vi-VN" sz="2800" smtClean="0">
                <a:solidFill>
                  <a:schemeClr val="tx1"/>
                </a:solidFill>
                <a:latin typeface="Times New Roman" pitchFamily="18" charset="0"/>
                <a:cs typeface="Times New Roman" pitchFamily="18" charset="0"/>
              </a:rPr>
              <a:t>chức</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Phân </a:t>
            </a:r>
            <a:r>
              <a:rPr lang="vi-VN" sz="2800">
                <a:solidFill>
                  <a:schemeClr val="tx1"/>
                </a:solidFill>
                <a:latin typeface="Times New Roman" pitchFamily="18" charset="0"/>
                <a:cs typeface="Times New Roman" pitchFamily="18" charset="0"/>
              </a:rPr>
              <a:t>loại bệnh nhân: có các thẻ phân loại nạn nhân đã được quy ước trước</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Điều </a:t>
            </a:r>
            <a:r>
              <a:rPr lang="vi-VN" sz="2800">
                <a:solidFill>
                  <a:schemeClr val="tx1"/>
                </a:solidFill>
                <a:latin typeface="Times New Roman" pitchFamily="18" charset="0"/>
                <a:cs typeface="Times New Roman" pitchFamily="18" charset="0"/>
              </a:rPr>
              <a:t>trị, Theo dõi, Gọi hỗ trợ theo mức độ ưu tiên</a:t>
            </a:r>
            <a:r>
              <a:rPr lang="vi-VN" sz="2800" b="1">
                <a:solidFill>
                  <a:srgbClr val="FF0000"/>
                </a:solidFill>
                <a:latin typeface="Times New Roman" pitchFamily="18" charset="0"/>
                <a:cs typeface="Times New Roman" pitchFamily="18" charset="0"/>
              </a:rPr>
              <a:t/>
            </a:r>
            <a:br>
              <a:rPr lang="vi-VN" sz="2800" b="1">
                <a:solidFill>
                  <a:srgbClr val="FF0000"/>
                </a:solidFill>
                <a:latin typeface="Times New Roman" pitchFamily="18" charset="0"/>
                <a:cs typeface="Times New Roman" pitchFamily="18" charset="0"/>
              </a:rPr>
            </a:br>
            <a:r>
              <a:rPr lang="en-US" sz="2800" b="1" smtClean="0">
                <a:solidFill>
                  <a:srgbClr val="FF0000"/>
                </a:solidFill>
                <a:latin typeface="Times New Roman" pitchFamily="18" charset="0"/>
                <a:cs typeface="Times New Roman" pitchFamily="18" charset="0"/>
              </a:rPr>
              <a:t/>
            </a:r>
            <a:br>
              <a:rPr lang="en-US" sz="2800" b="1" smtClean="0">
                <a:solidFill>
                  <a:srgbClr val="FF0000"/>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0"/>
            <a:ext cx="9144000" cy="1631216"/>
          </a:xfrm>
          <a:prstGeom prst="rect">
            <a:avLst/>
          </a:prstGeom>
        </p:spPr>
        <p:txBody>
          <a:bodyPr wrap="square">
            <a:spAutoFit/>
          </a:bodyPr>
          <a:lstStyle/>
          <a:p>
            <a:pPr algn="ctr"/>
            <a:r>
              <a:rPr lang="en-US" sz="3200" smtClean="0">
                <a:solidFill>
                  <a:srgbClr val="FF0000"/>
                </a:solidFill>
              </a:rPr>
              <a:t>IV. Nhiệm vụ</a:t>
            </a:r>
          </a:p>
          <a:p>
            <a:pPr algn="ctr"/>
            <a:r>
              <a:rPr lang="en-US" i="1" smtClean="0"/>
              <a:t>(</a:t>
            </a:r>
            <a:r>
              <a:rPr lang="vi-VN" i="1" smtClean="0"/>
              <a:t>theo </a:t>
            </a:r>
            <a:r>
              <a:rPr lang="vi-VN" i="1"/>
              <a:t>đúng khoản 3, điều 6, Chương 2 QĐ 01/2008/QĐ-BYT về quy chế cấp cứu, hồi sức tích cực và chống </a:t>
            </a:r>
            <a:r>
              <a:rPr lang="vi-VN" i="1" smtClean="0"/>
              <a:t>độc</a:t>
            </a:r>
            <a:r>
              <a:rPr lang="en-US" i="1" smtClean="0"/>
              <a:t>)</a:t>
            </a:r>
            <a:r>
              <a:rPr lang="vi-VN" i="1" smtClean="0"/>
              <a:t> </a:t>
            </a:r>
            <a:endParaRPr lang="vi-VN" i="1"/>
          </a:p>
          <a:p>
            <a:pPr algn="ctr"/>
            <a:r>
              <a:rPr lang="en-US" sz="3200" smtClean="0">
                <a:solidFill>
                  <a:srgbClr val="FF0000"/>
                </a:solidFill>
              </a:rPr>
              <a:t> </a:t>
            </a:r>
            <a:endParaRPr lang="en-US" sz="3200">
              <a:solidFill>
                <a:srgbClr val="FF0000"/>
              </a:solidFill>
            </a:endParaRPr>
          </a:p>
        </p:txBody>
      </p:sp>
    </p:spTree>
    <p:extLst>
      <p:ext uri="{BB962C8B-B14F-4D97-AF65-F5344CB8AC3E}">
        <p14:creationId xmlns:p14="http://schemas.microsoft.com/office/powerpoint/2010/main" val="3404289163"/>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1">
            <a:extLst>
              <a:ext uri="{FF2B5EF4-FFF2-40B4-BE49-F238E27FC236}">
                <a16:creationId xmlns="" xmlns:a16="http://schemas.microsoft.com/office/drawing/2014/main" id="{6446AE65-AB23-E948-88EF-3421CAA250FF}"/>
              </a:ext>
            </a:extLst>
          </p:cNvPr>
          <p:cNvSpPr>
            <a:spLocks noGrp="1"/>
          </p:cNvSpPr>
          <p:nvPr>
            <p:ph type="title"/>
          </p:nvPr>
        </p:nvSpPr>
        <p:spPr>
          <a:xfrm>
            <a:off x="381000" y="4419600"/>
            <a:ext cx="8305800" cy="609600"/>
          </a:xfrm>
        </p:spPr>
        <p:txBody>
          <a:bodyPr/>
          <a:lstStyle/>
          <a:p>
            <a:pPr eaLnBrk="1" hangingPunct="1"/>
            <a:r>
              <a:rPr lang="en-US" sz="2800" b="1" smtClean="0">
                <a:solidFill>
                  <a:schemeClr val="tx1"/>
                </a:solidFill>
                <a:latin typeface="Times New Roman" pitchFamily="18" charset="0"/>
                <a:cs typeface="Times New Roman" pitchFamily="18" charset="0"/>
              </a:rPr>
              <a:t>2. Nhiệm vụ cụ thể </a:t>
            </a:r>
            <a:r>
              <a:rPr lang="en-US" sz="2800" b="1" smtClean="0">
                <a:solidFill>
                  <a:srgbClr val="FF0000"/>
                </a:solidFill>
                <a:latin typeface="Times New Roman" pitchFamily="18" charset="0"/>
                <a:cs typeface="Times New Roman" pitchFamily="18" charset="0"/>
              </a:rPr>
              <a:t/>
            </a:r>
            <a:br>
              <a:rPr lang="en-US" sz="2800" b="1" smtClean="0">
                <a:solidFill>
                  <a:srgbClr val="FF0000"/>
                </a:solidFill>
                <a:latin typeface="Times New Roman" pitchFamily="18" charset="0"/>
                <a:cs typeface="Times New Roman" pitchFamily="18" charset="0"/>
              </a:rPr>
            </a:br>
            <a:r>
              <a:rPr lang="en-US" sz="2800" b="1" smtClean="0">
                <a:solidFill>
                  <a:schemeClr val="tx1"/>
                </a:solidFill>
                <a:latin typeface="Times New Roman" pitchFamily="18" charset="0"/>
                <a:cs typeface="Times New Roman" pitchFamily="18" charset="0"/>
              </a:rPr>
              <a:t>a) Y/Bác sỹ: </a:t>
            </a:r>
            <a:br>
              <a:rPr lang="en-US" sz="2800" b="1"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Tiến </a:t>
            </a:r>
            <a:r>
              <a:rPr lang="vi-VN" sz="2800">
                <a:solidFill>
                  <a:schemeClr val="tx1"/>
                </a:solidFill>
                <a:latin typeface="Times New Roman" pitchFamily="18" charset="0"/>
                <a:cs typeface="Times New Roman" pitchFamily="18" charset="0"/>
              </a:rPr>
              <a:t>hành đánh giá, phân loại tình trạng người bệnh, triển khai việc cấp cứu và ổn định người bệnh theo trình tự </a:t>
            </a:r>
            <a:r>
              <a:rPr lang="vi-VN" sz="2800" smtClean="0">
                <a:solidFill>
                  <a:schemeClr val="tx1"/>
                </a:solidFill>
                <a:latin typeface="Times New Roman" pitchFamily="18" charset="0"/>
                <a:cs typeface="Times New Roman" pitchFamily="18" charset="0"/>
              </a:rPr>
              <a:t>ABC</a:t>
            </a: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Tùy tình trạng người bệnh sẽ có hướng giải quyết</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 </a:t>
            </a:r>
            <a:r>
              <a:rPr lang="vi-VN" sz="2800">
                <a:solidFill>
                  <a:schemeClr val="tx1"/>
                </a:solidFill>
                <a:latin typeface="Times New Roman" pitchFamily="18" charset="0"/>
                <a:cs typeface="Times New Roman" pitchFamily="18" charset="0"/>
              </a:rPr>
              <a:t>Tình trạng bệnh nhẹ, ổn định: </a:t>
            </a:r>
            <a:r>
              <a:rPr lang="vi-VN" sz="2800" smtClean="0">
                <a:solidFill>
                  <a:schemeClr val="tx1"/>
                </a:solidFill>
                <a:latin typeface="Times New Roman" pitchFamily="18" charset="0"/>
                <a:cs typeface="Times New Roman" pitchFamily="18" charset="0"/>
              </a:rPr>
              <a:t>chăm </a:t>
            </a:r>
            <a:r>
              <a:rPr lang="vi-VN" sz="2800">
                <a:solidFill>
                  <a:schemeClr val="tx1"/>
                </a:solidFill>
                <a:latin typeface="Times New Roman" pitchFamily="18" charset="0"/>
                <a:cs typeface="Times New Roman" pitchFamily="18" charset="0"/>
              </a:rPr>
              <a:t>sóc tại </a:t>
            </a:r>
            <a:r>
              <a:rPr lang="vi-VN" sz="2800" smtClean="0">
                <a:solidFill>
                  <a:schemeClr val="tx1"/>
                </a:solidFill>
                <a:latin typeface="Times New Roman" pitchFamily="18" charset="0"/>
                <a:cs typeface="Times New Roman" pitchFamily="18" charset="0"/>
              </a:rPr>
              <a:t>nhà</a:t>
            </a:r>
            <a:r>
              <a:rPr lang="en-US" sz="2800">
                <a:solidFill>
                  <a:schemeClr val="tx1"/>
                </a:solidFill>
                <a:latin typeface="Times New Roman" pitchFamily="18" charset="0"/>
                <a:cs typeface="Times New Roman" pitchFamily="18" charset="0"/>
              </a:rPr>
              <a:t> </a:t>
            </a:r>
            <a:r>
              <a:rPr lang="en-US" sz="2800" smtClean="0">
                <a:solidFill>
                  <a:schemeClr val="tx1"/>
                </a:solidFill>
                <a:latin typeface="Times New Roman" pitchFamily="18" charset="0"/>
                <a:cs typeface="Times New Roman" pitchFamily="18" charset="0"/>
              </a:rPr>
              <a:t>hoặc </a:t>
            </a:r>
            <a:r>
              <a:rPr lang="en-US" sz="2800" smtClean="0">
                <a:solidFill>
                  <a:srgbClr val="FF0000"/>
                </a:solidFill>
                <a:latin typeface="Times New Roman" pitchFamily="18" charset="0"/>
                <a:cs typeface="Times New Roman" pitchFamily="18" charset="0"/>
              </a:rPr>
              <a:t>phòng theo dõi sau tiêm chủng</a:t>
            </a: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Tình trạng bệnh nặng sẽ gọi tổ cấp cứu lưu động </a:t>
            </a:r>
            <a:r>
              <a:rPr lang="en-US" sz="2800" smtClean="0">
                <a:solidFill>
                  <a:schemeClr val="tx1"/>
                </a:solidFill>
                <a:latin typeface="Times New Roman" pitchFamily="18" charset="0"/>
                <a:cs typeface="Times New Roman" pitchFamily="18" charset="0"/>
              </a:rPr>
              <a:t>hoặc </a:t>
            </a:r>
            <a:r>
              <a:rPr lang="vi-VN"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tổ cấp cứu </a:t>
            </a:r>
            <a:r>
              <a:rPr lang="vi-VN" sz="2800" smtClean="0">
                <a:solidFill>
                  <a:schemeClr val="tx1"/>
                </a:solidFill>
                <a:latin typeface="Times New Roman" pitchFamily="18" charset="0"/>
                <a:cs typeface="Times New Roman" pitchFamily="18" charset="0"/>
              </a:rPr>
              <a:t>115</a:t>
            </a:r>
            <a:r>
              <a:rPr lang="en-US" sz="2800" smtClean="0">
                <a:solidFill>
                  <a:schemeClr val="tx1"/>
                </a:solidFill>
                <a:latin typeface="Times New Roman" pitchFamily="18" charset="0"/>
                <a:cs typeface="Times New Roman" pitchFamily="18" charset="0"/>
              </a:rPr>
              <a:t/>
            </a:r>
            <a:br>
              <a:rPr lang="en-US" sz="2800" smtClean="0">
                <a:solidFill>
                  <a:schemeClr val="tx1"/>
                </a:solidFill>
                <a:latin typeface="Times New Roman" pitchFamily="18" charset="0"/>
                <a:cs typeface="Times New Roman" pitchFamily="18" charset="0"/>
              </a:rPr>
            </a:br>
            <a:r>
              <a:rPr lang="en-US" sz="2800" smtClean="0">
                <a:solidFill>
                  <a:schemeClr val="tx1"/>
                </a:solidFill>
                <a:latin typeface="Times New Roman" pitchFamily="18" charset="0"/>
                <a:cs typeface="Times New Roman" pitchFamily="18" charset="0"/>
              </a:rPr>
              <a:t>  + </a:t>
            </a:r>
            <a:r>
              <a:rPr lang="vi-VN"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Trong khi chờ hỗ </a:t>
            </a:r>
            <a:r>
              <a:rPr lang="vi-VN" sz="2800" smtClean="0">
                <a:solidFill>
                  <a:schemeClr val="tx1"/>
                </a:solidFill>
                <a:latin typeface="Times New Roman" pitchFamily="18" charset="0"/>
                <a:cs typeface="Times New Roman" pitchFamily="18" charset="0"/>
              </a:rPr>
              <a:t>tr</a:t>
            </a:r>
            <a:r>
              <a:rPr lang="en-US" sz="2800">
                <a:solidFill>
                  <a:schemeClr val="tx1"/>
                </a:solidFill>
                <a:latin typeface="Times New Roman" pitchFamily="18" charset="0"/>
                <a:cs typeface="Times New Roman" pitchFamily="18" charset="0"/>
              </a:rPr>
              <a:t>ợ</a:t>
            </a:r>
            <a:r>
              <a:rPr lang="vi-VN" sz="2800" smtClean="0">
                <a:solidFill>
                  <a:schemeClr val="tx1"/>
                </a:solidFill>
                <a:latin typeface="Times New Roman" pitchFamily="18" charset="0"/>
                <a:cs typeface="Times New Roman" pitchFamily="18" charset="0"/>
              </a:rPr>
              <a:t> </a:t>
            </a:r>
            <a:r>
              <a:rPr lang="vi-VN" sz="2800">
                <a:solidFill>
                  <a:schemeClr val="tx1"/>
                </a:solidFill>
                <a:latin typeface="Times New Roman" pitchFamily="18" charset="0"/>
                <a:cs typeface="Times New Roman" pitchFamily="18" charset="0"/>
              </a:rPr>
              <a:t>phải tiếp tục theo dõi sát, xử trí theo nguyên tắc ABC</a:t>
            </a:r>
            <a:br>
              <a:rPr lang="vi-VN" sz="2800">
                <a:solidFill>
                  <a:schemeClr val="tx1"/>
                </a:solidFill>
                <a:latin typeface="Times New Roman" pitchFamily="18" charset="0"/>
                <a:cs typeface="Times New Roman" pitchFamily="18" charset="0"/>
              </a:rPr>
            </a:br>
            <a:r>
              <a:rPr lang="vi-VN" sz="2800">
                <a:solidFill>
                  <a:schemeClr val="tx1"/>
                </a:solidFill>
                <a:latin typeface="Times New Roman" pitchFamily="18" charset="0"/>
                <a:cs typeface="Times New Roman" pitchFamily="18" charset="0"/>
              </a:rPr>
              <a:t/>
            </a:r>
            <a:br>
              <a:rPr lang="vi-VN" sz="2800">
                <a:solidFill>
                  <a:schemeClr val="tx1"/>
                </a:solidFill>
                <a:latin typeface="Times New Roman" pitchFamily="18" charset="0"/>
                <a:cs typeface="Times New Roman" pitchFamily="18" charset="0"/>
              </a:rPr>
            </a:br>
            <a:r>
              <a:rPr lang="en-US" sz="2800" b="1">
                <a:solidFill>
                  <a:schemeClr val="tx1"/>
                </a:solidFill>
                <a:latin typeface="Times New Roman" pitchFamily="18" charset="0"/>
                <a:cs typeface="Times New Roman" pitchFamily="18" charset="0"/>
              </a:rPr>
              <a:t/>
            </a:r>
            <a:br>
              <a:rPr lang="en-US" sz="2800" b="1">
                <a:solidFill>
                  <a:schemeClr val="tx1"/>
                </a:solidFill>
                <a:latin typeface="Times New Roman" pitchFamily="18" charset="0"/>
                <a:cs typeface="Times New Roman" pitchFamily="18" charset="0"/>
              </a:rPr>
            </a:br>
            <a:endParaRPr lang="en-US" altLang="en-US" sz="2600" b="1" dirty="0">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495171"/>
            <a:ext cx="8686800" cy="646331"/>
          </a:xfrm>
          <a:prstGeom prst="rect">
            <a:avLst/>
          </a:prstGeom>
        </p:spPr>
        <p:txBody>
          <a:bodyPr wrap="square">
            <a:spAutoFit/>
          </a:bodyPr>
          <a:lstStyle/>
          <a:p>
            <a:pPr algn="ctr"/>
            <a:r>
              <a:rPr lang="en-US" sz="3600">
                <a:solidFill>
                  <a:srgbClr val="FF0000"/>
                </a:solidFill>
              </a:rPr>
              <a:t>IV. </a:t>
            </a:r>
            <a:r>
              <a:rPr lang="en-US" sz="3600" smtClean="0">
                <a:solidFill>
                  <a:srgbClr val="FF0000"/>
                </a:solidFill>
              </a:rPr>
              <a:t>Nhiệm vụ</a:t>
            </a:r>
            <a:endParaRPr lang="en-US" sz="3600">
              <a:solidFill>
                <a:srgbClr val="FF0000"/>
              </a:solidFill>
            </a:endParaRPr>
          </a:p>
        </p:txBody>
      </p:sp>
    </p:spTree>
    <p:extLst>
      <p:ext uri="{BB962C8B-B14F-4D97-AF65-F5344CB8AC3E}">
        <p14:creationId xmlns:p14="http://schemas.microsoft.com/office/powerpoint/2010/main" val="1616943360"/>
      </p:ext>
    </p:extLst>
  </p:cSld>
  <p:clrMapOvr>
    <a:masterClrMapping/>
  </p:clrMapOvr>
  <p:transition spd="slow"/>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4_Urban">
      <a:majorFont>
        <a:latin typeface=""/>
        <a:ea typeface=""/>
        <a:cs typeface=""/>
      </a:majorFont>
      <a:minorFont>
        <a:latin typeface=""/>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master">
  <a:themeElements>
    <a:clrScheme name="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master">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2988" rtl="1" eaLnBrk="1" fontAlgn="base" latinLnBrk="0" hangingPunct="1">
          <a:lnSpc>
            <a:spcPct val="100000"/>
          </a:lnSpc>
          <a:spcBef>
            <a:spcPct val="0"/>
          </a:spcBef>
          <a:spcAft>
            <a:spcPct val="0"/>
          </a:spcAft>
          <a:buClrTx/>
          <a:buSzTx/>
          <a:buFontTx/>
          <a:buNone/>
          <a:tabLst/>
          <a:defRPr kumimoji="0" lang="en-US" sz="3900" b="1" i="1" u="none" strike="noStrike" cap="none" normalizeH="0" baseline="0" smtClean="0">
            <a:ln>
              <a:noFill/>
            </a:ln>
            <a:solidFill>
              <a:srgbClr val="000066"/>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2988" rtl="1" eaLnBrk="1" fontAlgn="base" latinLnBrk="0" hangingPunct="1">
          <a:lnSpc>
            <a:spcPct val="100000"/>
          </a:lnSpc>
          <a:spcBef>
            <a:spcPct val="0"/>
          </a:spcBef>
          <a:spcAft>
            <a:spcPct val="0"/>
          </a:spcAft>
          <a:buClrTx/>
          <a:buSzTx/>
          <a:buFontTx/>
          <a:buNone/>
          <a:tabLst/>
          <a:defRPr kumimoji="0" lang="en-US" sz="3900" b="1" i="1" u="none" strike="noStrike" cap="none" normalizeH="0" baseline="0" smtClean="0">
            <a:ln>
              <a:noFill/>
            </a:ln>
            <a:solidFill>
              <a:srgbClr val="000066"/>
            </a:solidFill>
            <a:effectLst/>
            <a:latin typeface="Arial" pitchFamily="34" charset="0"/>
            <a:cs typeface="Arial" pitchFamily="34" charset="0"/>
          </a:defRPr>
        </a:defPPr>
      </a:lstStyle>
    </a:lnDef>
  </a:objectDefaults>
  <a:extraClrSchemeLst>
    <a:extraClrScheme>
      <a:clrScheme name="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Bai trinh bay TTBYT PGS Khue_150805</Template>
  <TotalTime>1641</TotalTime>
  <Words>504</Words>
  <Application>Microsoft Office PowerPoint</Application>
  <PresentationFormat>On-screen Show (4:3)</PresentationFormat>
  <Paragraphs>66</Paragraphs>
  <Slides>20</Slides>
  <Notes>20</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Eclipse</vt:lpstr>
      <vt:lpstr>4_Urban</vt:lpstr>
      <vt:lpstr>Median</vt:lpstr>
      <vt:lpstr>master</vt:lpstr>
      <vt:lpstr>CÔNG TÁC  CẤP CỨU NGOÀI BỆNH VIỆN </vt:lpstr>
      <vt:lpstr>1. Quy định và chức năng nhiệm vụ 2. Nhân lực 01 tổ cấp cứu 3. Cơ sở vật chất và trang thiết bị 4. Nhiệm vụ 5. Các việc cần làm khi chờ hỗ trợ 6. Các cấp cứu hay gặp tại nơi tiêm chủng 7. Vật tư TTBYT tối thiểu cần chuẩn bị sẵn      </vt:lpstr>
      <vt:lpstr>     Chương 2 QĐ 01/2008/QĐ-BYT về quy chế cấp cứu, hồi sức tích cực và chống độc.  </vt:lpstr>
      <vt:lpstr>- Cấp cứu người bệnh tại cộng đồng và vận chuyển người bệnh cấp cứu đến bệnh viện để tiếp tục điều trị.  - Thực hiện nghiêm chỉnh quy chế chuyên môn theo quy định của Bộ Y tế và các quy định khác của pháp luật. - Điều phối cấp cứu - Cấp cứu tại chỗ - Vận chuyển cấp cứu đến bệnh viện       </vt:lpstr>
      <vt:lpstr>- Có đủ trang thiết bị, thuốc, phương tiện thông tin liên lạc, phương tiện vận chuyển cấp cứu phục vụ công tác cấp cứu (xe cứu thương). - Có sổ chuyên môn, hồ sơ bệnh án để ghi chép diễn biến của ngư­ời bệnh trong quá trình cấp cứu và vận chuyển - Có tài liệu hướng dẫn chẩn đoán và xử trí cấp cứu - Có bản đồ hành chính khu vực, bản đồ giao thông khu vực      </vt:lpstr>
      <vt:lpstr>- Đối với điểm tiêm chủng, lực lượng này tương đương với bộ phân theo dõi sau tiêm, tổ cấp cứu lưu động phục vụ tiêm chủng - Nhân lực: 01 Y/Bs, 01-02 Đd, 01 người điều khiển phương tiện vận chuyển    + Tùy từng sự kiện, điều kiện nhân lực, vật chất tại nơi tổ chức sự kiện    + Luôn có 1 người giữ vai trò chỉ huy, thông tin liên lạc      </vt:lpstr>
      <vt:lpstr>- Công văn 5488/BYT-KCB của BYT ngày 09/7/2021 về việc hướng dẫn bảo đảm an toàn tiêm chủng Vac xin phòng COVID-19 - Thuốc, Trang thiết bị, vật tư y tế: Theo đúng danh mục quy định tại Quyết định 3385/2012/QĐ-BYT ngày 18/9/2012 của BYT quy định về Danh mục Vali thuốc cấp cứu, Vali dụng cụ cấp cứu, Danh mục thuốc thiết yếu và danh mục trang thiết bị thiết yếu trang bị trên xe ô tô cứu thương cho một kíp cấp cứu ngoại viện  </vt:lpstr>
      <vt:lpstr>1 Nhiệm vụ chung: - Cấp cứu người bệnh tại chỗ, theo dõi diễn biến người bệnh, gọi hỗ trợ tổ cấp cứu lưu động hay tổ cấp cứu 115 khi cần thiết theo quy định của ban tổ chức - Phân loại bệnh nhân: có các thẻ phân loại nạn nhân đã được quy ước trước - Điều trị, Theo dõi, Gọi hỗ trợ theo mức độ ưu tiên    </vt:lpstr>
      <vt:lpstr>2. Nhiệm vụ cụ thể  a) Y/Bác sỹ:  - Tiến hành đánh giá, phân loại tình trạng người bệnh, triển khai việc cấp cứu và ổn định người bệnh theo trình tự ABC - Tùy tình trạng người bệnh sẽ có hướng giải quyết   + Tình trạng bệnh nhẹ, ổn định: chăm sóc tại nhà hoặc phòng theo dõi sau tiêm chủng   + Tình trạng bệnh nặng sẽ gọi tổ cấp cứu lưu động hoặc  tổ cấp cứu 115   +  Trong khi chờ hỗ trợ phải tiếp tục theo dõi sát, xử trí theo nguyên tắc ABC   </vt:lpstr>
      <vt:lpstr>a) Y/Bác sỹ:  -  Vào sổ, làm bệnh án cho người bệnh theo quy định - Giao nhiệm vụ cho các thành viên trong tổ. Thiết lập thông tin hiệu quả trong tổ - Thông tin kịp thời về tình trạng BN tới tổ cấp cứu lưu động, tổ cấp cứu 115 khi cần sự hỗ trợ.  - Nắm vững đường đi, hướng dẫn cho tổ cấp cứu lưu động, tổ cấp cứu 115 nhanh tiếp cận BN    </vt:lpstr>
      <vt:lpstr>b) Điều dưỡng - Chuẩn bị đầy đủ thuốc, trang thiết bị, dụng cụ cấp cứu, sẵn sàng đi làm nhiệm vụ khi có yêu cầu - Lấy mạch, huyết áp, nhiệt độ, nhịp thở, đánh giá tình trạng người bệnh và báo cáo kịp thời cho y, bác sĩ - Khẩn trương thực hiện y lệnh của bác sĩ, thực hiện các kỹ thuật cấp cứu theo đúng quy trình kỹ thuật - Phối hợp với bác sĩ làm thủ thuật khi cần     </vt:lpstr>
      <vt:lpstr>b) Điều dưỡng - Theo dõi và chăm sóc người bệnh; khi phát hiện thấy những dấu hiệu bất th­ường của ng­ười bệnh phải báo ngay cho bác sĩ để kịp thời xử trí;  - Sau khi sử dụng thuốc và các vật tư tiêu hao, phải bổ sung đầy đủ theo số lượng quy định; bảo quản thuốc và dụng cụ cấp cứu -  Thực hiện quy chế chống nhiễm khuẩn cho các trang thiết bị, phương tiện vận chuyển cấp cứu.      </vt:lpstr>
      <vt:lpstr>1 - Theo dõi sát bệnh nhân theo nguyên tắc ABC, chú ý:           + Ý thức          + Nhịp thở, SpO2          + Mạch, HA  2 - Khai thác thêm thông tin cần thiết về yếu tố dịch tễ của BN và gia đình, các bệnh kèm theo của bệnh nhân, v…v… 3 - Thông báo cho người có trách nhiệm (chỉ huy) tại điểm tiêm chủng.      </vt:lpstr>
      <vt:lpstr>4 - Thông báo với tổ cấp cứu lưu động, 115 bất cứ khi nào có thông tin mới về yếu tố dịch tễ bệnh nhân 5 - Cử 1 người giữ nhiệm vụ hướng dẫn đường đi nhannh nhất tiếp cận bệnh nhân đi ra ngoài cổng, ngõ, để đón xe cấp cứu, đưa kíp cấp cứu vào khu vực có bệnh nhân 6 - Cử 1 người luôn giữ liên lạc với 115 hoặc tổ cấp cứu lưu động  để được Hướng dẫn, tư vấn cách sơ cứu, chăm sóc cho người bệnh trong thời gian chờ xe cấp cứu đến       </vt:lpstr>
      <vt:lpstr>8 - Nhân viên tại điểm tiêm hướng dẫn  Lái xe đỗ xe ở vị trí thuận tiện, bảo đảm phương tiện vận chuyển cấp cứu luôn trong trạng thái sắn sàng, đưa cáng xuống dưới xe sẵn sàng đón nhận người bệnh 9 - Nhân viên y tế tại điểm tiêm phối hợp với nhân viên tổ cấp cứu lưu động hoặc 115 khám, xử trí bệnh nhân        </vt:lpstr>
      <vt:lpstr>1 - Các phản ứng sau tiêm Vac xin 2 - Say nắng, say nóng 3 - Hạ đường huyết 4 - Cơn tăng huyết áp, cấp cứu bệnh lý tim mạch 5 - Một số chấn thương, tai nạn sinh hoạt 6 - Hội chứng tăng thông khí, cơn Tetany (căng thẳng tinh thần)  7 - Ngừng tuần hoàn        </vt:lpstr>
      <vt:lpstr>1 - Đảm bảo công tác phòng chống COVID-19 + Khu cách ly: mặc trang phục phòng dịch tiêu chuẩn + Ngoài KCL: Đeo khẩu trang y tế, kính chắn giọt bắn + Đặc biệt tuân thủ các quy trình vệ sinh khử khuẩn phòng chống lây nhiễm Covid-19 theo đúng các quy định của Bộ Y tế 2 - Mời các đối tượng tiêm chủng theo giờ để tránh ù ứ, đông người 3 - Phân công nhiệm vụ rõ ràng, phải có người chỉ huy tại điểm tiêm chủng 4 - Bố trí tổ cấp cứu lưu động sao cho thời gian tiếp cận ≤ 10 phút      </vt:lpstr>
      <vt:lpstr> 5 - Tổ cấp cứu tại chỗ  + Luôn sẵn sàng + Bình tĩnh, nhanh chóng đánh giá tình hình + Sơ cấp cứu ban đầu + Xử trí ban đầu các tổn thương theo thứ tự ưu tiên 6 - Bảng sơ đồ chẩn đoán và xử trí phản vệ 7 - Danh sách các số điện thoại liên hệ khi cần hỗ trợ 8 - Chuẩn bị đủ trang thiết bị, cơ số thuốc cấp cứu sẵn sàng để nơi dễ lấy khi cần.         </vt:lpstr>
      <vt:lpstr>1 - Hộp chống sốc theo qui định tại Thông tư 51/TT-BYT 2 - Chuẩn bị sẵn 01 Bơm tiêm có chứa dung dịch Adrenalin 1mg/1ml (rút sẵn 1ml thuốc Adrenalin 1mg/1ml vào bơm tiêm gắn sẵn kim, đậy kín kim tiêm bằng nắp 3 - Bình oxy và  Bóng bóp Ambu có sẵn dây nối 4 - Monitor theo dõi (Mạch, Huyết áp, SpO2) hoặc Máy đo độ bão hòa oxy. 5 -  Dịch truyền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KẾT QUẢ  BƯỚC ĐẦU VÀ TRIỂN KHAI THỰC HIỆN CÔNG TÁC ĐIỀU TRỊ COVID-19 TRONG GIAI ĐOẠN TỚI</dc:title>
  <dc:creator>Microsoft Office User</dc:creator>
  <cp:lastModifiedBy>Admin</cp:lastModifiedBy>
  <cp:revision>119</cp:revision>
  <cp:lastPrinted>2020-11-04T08:07:50Z</cp:lastPrinted>
  <dcterms:created xsi:type="dcterms:W3CDTF">2020-11-04T09:29:52Z</dcterms:created>
  <dcterms:modified xsi:type="dcterms:W3CDTF">2021-07-17T22:03:23Z</dcterms:modified>
</cp:coreProperties>
</file>